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4"/>
  </p:notesMasterIdLst>
  <p:sldIdLst>
    <p:sldId id="2145706628" r:id="rId2"/>
    <p:sldId id="1216" r:id="rId3"/>
    <p:sldId id="1215" r:id="rId4"/>
    <p:sldId id="2145706497" r:id="rId5"/>
    <p:sldId id="1214" r:id="rId6"/>
    <p:sldId id="2145706565" r:id="rId7"/>
    <p:sldId id="2145706626" r:id="rId8"/>
    <p:sldId id="2145706622" r:id="rId9"/>
    <p:sldId id="2145706616" r:id="rId10"/>
    <p:sldId id="2145706623" r:id="rId11"/>
    <p:sldId id="271" r:id="rId12"/>
    <p:sldId id="2145706624" r:id="rId1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40067"/>
    <a:srgbClr val="318ED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F5F94C07-8820-0A26-9620-2FE954458862}" v="25" dt="2023-11-21T23:55:50.601"/>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6980" autoAdjust="0"/>
    <p:restoredTop sz="94660" autoAdjust="0"/>
  </p:normalViewPr>
  <p:slideViewPr>
    <p:cSldViewPr snapToGrid="0">
      <p:cViewPr varScale="1">
        <p:scale>
          <a:sx n="97" d="100"/>
          <a:sy n="97" d="100"/>
        </p:scale>
        <p:origin x="58" y="41"/>
      </p:cViewPr>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19" Type="http://schemas.microsoft.com/office/2015/10/relationships/revisionInfo" Target="revisionInfo.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D5F14B89-402D-4FFB-9495-1BDE5E1763CE}" type="doc">
      <dgm:prSet loTypeId="urn:microsoft.com/office/officeart/2005/8/layout/process1" loCatId="process" qsTypeId="urn:microsoft.com/office/officeart/2005/8/quickstyle/simple1" qsCatId="simple" csTypeId="urn:microsoft.com/office/officeart/2005/8/colors/accent1_2" csCatId="accent1" phldr="1"/>
      <dgm:spPr/>
    </dgm:pt>
    <dgm:pt modelId="{F42D22E4-F953-4E3A-A6A7-58DB9F073ED4}">
      <dgm:prSet phldrT="[Text]" custT="1"/>
      <dgm:spPr>
        <a:solidFill>
          <a:srgbClr val="318EDE">
            <a:alpha val="15000"/>
          </a:srgbClr>
        </a:solidFill>
      </dgm:spPr>
      <dgm:t>
        <a:bodyPr/>
        <a:lstStyle/>
        <a:p>
          <a:r>
            <a:rPr lang="en-US" sz="1800" dirty="0">
              <a:solidFill>
                <a:schemeClr val="tx1"/>
              </a:solidFill>
              <a:latin typeface="+mn-lt"/>
              <a:cs typeface="Arial" panose="020B0604020202020204" pitchFamily="34" charset="0"/>
            </a:rPr>
            <a:t>Ombuds Team gathers  information on issues</a:t>
          </a:r>
          <a:endParaRPr lang="en-US" sz="1800" dirty="0">
            <a:solidFill>
              <a:schemeClr val="tx1"/>
            </a:solidFill>
            <a:latin typeface="+mn-lt"/>
          </a:endParaRPr>
        </a:p>
      </dgm:t>
    </dgm:pt>
    <dgm:pt modelId="{BBE4C44F-D574-4CC0-958E-B0EDD5CCCD7E}" type="parTrans" cxnId="{8BA2EAB9-4DAD-400A-AC83-2C2B0B9CDA7C}">
      <dgm:prSet/>
      <dgm:spPr/>
      <dgm:t>
        <a:bodyPr/>
        <a:lstStyle/>
        <a:p>
          <a:endParaRPr lang="en-US"/>
        </a:p>
      </dgm:t>
    </dgm:pt>
    <dgm:pt modelId="{03150C76-2840-443F-A988-0E435A844AB3}" type="sibTrans" cxnId="{8BA2EAB9-4DAD-400A-AC83-2C2B0B9CDA7C}">
      <dgm:prSet/>
      <dgm:spPr>
        <a:solidFill>
          <a:srgbClr val="318EDE"/>
        </a:solidFill>
      </dgm:spPr>
      <dgm:t>
        <a:bodyPr/>
        <a:lstStyle/>
        <a:p>
          <a:endParaRPr lang="en-US"/>
        </a:p>
      </dgm:t>
    </dgm:pt>
    <dgm:pt modelId="{26B40A44-BB68-42C0-A1BA-E6B11893B838}">
      <dgm:prSet phldrT="[Text]" custT="1"/>
      <dgm:spPr>
        <a:solidFill>
          <a:srgbClr val="318EDE">
            <a:alpha val="35000"/>
          </a:srgbClr>
        </a:solidFill>
      </dgm:spPr>
      <dgm:t>
        <a:bodyPr/>
        <a:lstStyle/>
        <a:p>
          <a:pPr>
            <a:buFont typeface="Arial" panose="020B0604020202020204" pitchFamily="34" charset="0"/>
            <a:buChar char="•"/>
          </a:pPr>
          <a:r>
            <a:rPr lang="en-US" sz="1800">
              <a:solidFill>
                <a:schemeClr val="tx1"/>
              </a:solidFill>
              <a:latin typeface="+mn-lt"/>
              <a:cs typeface="Arial" panose="020B0604020202020204" pitchFamily="34" charset="0"/>
            </a:rPr>
            <a:t>Information is secured, redacted, anonymized</a:t>
          </a:r>
          <a:endParaRPr lang="en-US" sz="1800">
            <a:solidFill>
              <a:schemeClr val="tx1"/>
            </a:solidFill>
            <a:latin typeface="+mn-lt"/>
          </a:endParaRPr>
        </a:p>
      </dgm:t>
    </dgm:pt>
    <dgm:pt modelId="{E1662DB8-A75F-41DD-A491-41A871997BBE}" type="parTrans" cxnId="{BA6C62E0-751E-457F-9344-6E086DFD9900}">
      <dgm:prSet/>
      <dgm:spPr/>
      <dgm:t>
        <a:bodyPr/>
        <a:lstStyle/>
        <a:p>
          <a:endParaRPr lang="en-US"/>
        </a:p>
      </dgm:t>
    </dgm:pt>
    <dgm:pt modelId="{5A0B51DA-7824-4DA3-831A-68C3EDCFDBFB}" type="sibTrans" cxnId="{BA6C62E0-751E-457F-9344-6E086DFD9900}">
      <dgm:prSet/>
      <dgm:spPr>
        <a:solidFill>
          <a:srgbClr val="318EDE"/>
        </a:solidFill>
      </dgm:spPr>
      <dgm:t>
        <a:bodyPr/>
        <a:lstStyle/>
        <a:p>
          <a:endParaRPr lang="en-US"/>
        </a:p>
      </dgm:t>
    </dgm:pt>
    <dgm:pt modelId="{81927787-C7B8-49D5-9303-6F98600C9758}">
      <dgm:prSet phldrT="[Text]" custT="1"/>
      <dgm:spPr>
        <a:solidFill>
          <a:srgbClr val="318EDE">
            <a:alpha val="50000"/>
          </a:srgbClr>
        </a:solidFill>
      </dgm:spPr>
      <dgm:t>
        <a:bodyPr/>
        <a:lstStyle/>
        <a:p>
          <a:pPr>
            <a:buFont typeface="Arial" panose="020B0604020202020204" pitchFamily="34" charset="0"/>
            <a:buChar char="•"/>
          </a:pPr>
          <a:r>
            <a:rPr lang="en-US" sz="1800">
              <a:solidFill>
                <a:schemeClr val="tx1"/>
              </a:solidFill>
              <a:latin typeface="+mn-lt"/>
              <a:cs typeface="Arial" panose="020B0604020202020204" pitchFamily="34" charset="0"/>
            </a:rPr>
            <a:t>Aggregated data is used to identify patterns, trends, and note-worthy areas of concern</a:t>
          </a:r>
          <a:endParaRPr lang="en-US" sz="1800">
            <a:solidFill>
              <a:schemeClr val="tx1"/>
            </a:solidFill>
            <a:latin typeface="+mn-lt"/>
          </a:endParaRPr>
        </a:p>
      </dgm:t>
    </dgm:pt>
    <dgm:pt modelId="{57E801FC-A470-4151-B32A-35F212D943C2}" type="parTrans" cxnId="{13AC983D-4E0A-4115-BD2E-B22A4C42FAE0}">
      <dgm:prSet/>
      <dgm:spPr/>
      <dgm:t>
        <a:bodyPr/>
        <a:lstStyle/>
        <a:p>
          <a:endParaRPr lang="en-US"/>
        </a:p>
      </dgm:t>
    </dgm:pt>
    <dgm:pt modelId="{ED676882-26D6-4F4B-A1A4-BA9DACDA2693}" type="sibTrans" cxnId="{13AC983D-4E0A-4115-BD2E-B22A4C42FAE0}">
      <dgm:prSet/>
      <dgm:spPr>
        <a:solidFill>
          <a:srgbClr val="318EDE"/>
        </a:solidFill>
      </dgm:spPr>
      <dgm:t>
        <a:bodyPr/>
        <a:lstStyle/>
        <a:p>
          <a:endParaRPr lang="en-US"/>
        </a:p>
      </dgm:t>
    </dgm:pt>
    <dgm:pt modelId="{D22A9F79-0551-46EB-B082-FD6E240E415E}">
      <dgm:prSet phldrT="[Text]" custT="1"/>
      <dgm:spPr>
        <a:solidFill>
          <a:srgbClr val="318EDE"/>
        </a:solidFill>
      </dgm:spPr>
      <dgm:t>
        <a:bodyPr/>
        <a:lstStyle/>
        <a:p>
          <a:pPr>
            <a:lnSpc>
              <a:spcPct val="100000"/>
            </a:lnSpc>
            <a:buFont typeface="Arial" panose="020B0604020202020204" pitchFamily="34" charset="0"/>
            <a:buChar char="•"/>
          </a:pPr>
          <a:r>
            <a:rPr lang="en-US" sz="1800" dirty="0">
              <a:solidFill>
                <a:schemeClr val="bg1"/>
              </a:solidFill>
              <a:latin typeface="+mn-lt"/>
              <a:cs typeface="Arial" panose="020B0604020202020204" pitchFamily="34" charset="0"/>
            </a:rPr>
            <a:t>Data is compiled into periodic reports and provided to senior leadership</a:t>
          </a:r>
          <a:endParaRPr lang="en-US" sz="1800" dirty="0">
            <a:solidFill>
              <a:schemeClr val="bg1"/>
            </a:solidFill>
            <a:latin typeface="+mn-lt"/>
          </a:endParaRPr>
        </a:p>
      </dgm:t>
    </dgm:pt>
    <dgm:pt modelId="{1DFCAFDD-4BC0-44E5-B856-8304F435B5DF}" type="parTrans" cxnId="{786D1709-AD9F-42FC-AADC-2504ED486F98}">
      <dgm:prSet/>
      <dgm:spPr/>
      <dgm:t>
        <a:bodyPr/>
        <a:lstStyle/>
        <a:p>
          <a:endParaRPr lang="en-US"/>
        </a:p>
      </dgm:t>
    </dgm:pt>
    <dgm:pt modelId="{2A06AA75-6401-412A-9381-F8FC6E816360}" type="sibTrans" cxnId="{786D1709-AD9F-42FC-AADC-2504ED486F98}">
      <dgm:prSet/>
      <dgm:spPr/>
      <dgm:t>
        <a:bodyPr/>
        <a:lstStyle/>
        <a:p>
          <a:endParaRPr lang="en-US"/>
        </a:p>
      </dgm:t>
    </dgm:pt>
    <dgm:pt modelId="{C5239C2D-F3DA-43A5-88A5-6298C1A96571}" type="pres">
      <dgm:prSet presAssocID="{D5F14B89-402D-4FFB-9495-1BDE5E1763CE}" presName="Name0" presStyleCnt="0">
        <dgm:presLayoutVars>
          <dgm:dir/>
          <dgm:resizeHandles val="exact"/>
        </dgm:presLayoutVars>
      </dgm:prSet>
      <dgm:spPr/>
    </dgm:pt>
    <dgm:pt modelId="{6D8ECCA2-63D4-4244-AE29-E54920E22AE5}" type="pres">
      <dgm:prSet presAssocID="{F42D22E4-F953-4E3A-A6A7-58DB9F073ED4}" presName="node" presStyleLbl="node1" presStyleIdx="0" presStyleCnt="4">
        <dgm:presLayoutVars>
          <dgm:bulletEnabled val="1"/>
        </dgm:presLayoutVars>
      </dgm:prSet>
      <dgm:spPr/>
    </dgm:pt>
    <dgm:pt modelId="{467437C4-961A-4BA8-85B7-9F7EAA605F1E}" type="pres">
      <dgm:prSet presAssocID="{03150C76-2840-443F-A988-0E435A844AB3}" presName="sibTrans" presStyleLbl="sibTrans2D1" presStyleIdx="0" presStyleCnt="3"/>
      <dgm:spPr/>
    </dgm:pt>
    <dgm:pt modelId="{2650CC5E-0C6D-408B-9E77-3E1D7E3912AB}" type="pres">
      <dgm:prSet presAssocID="{03150C76-2840-443F-A988-0E435A844AB3}" presName="connectorText" presStyleLbl="sibTrans2D1" presStyleIdx="0" presStyleCnt="3"/>
      <dgm:spPr/>
    </dgm:pt>
    <dgm:pt modelId="{C4C0E8CF-51EF-41FD-88E5-6E0157C54D21}" type="pres">
      <dgm:prSet presAssocID="{26B40A44-BB68-42C0-A1BA-E6B11893B838}" presName="node" presStyleLbl="node1" presStyleIdx="1" presStyleCnt="4">
        <dgm:presLayoutVars>
          <dgm:bulletEnabled val="1"/>
        </dgm:presLayoutVars>
      </dgm:prSet>
      <dgm:spPr/>
    </dgm:pt>
    <dgm:pt modelId="{C8C144EB-E8AC-40D1-814A-B3591918D480}" type="pres">
      <dgm:prSet presAssocID="{5A0B51DA-7824-4DA3-831A-68C3EDCFDBFB}" presName="sibTrans" presStyleLbl="sibTrans2D1" presStyleIdx="1" presStyleCnt="3"/>
      <dgm:spPr/>
    </dgm:pt>
    <dgm:pt modelId="{ACABD434-72C8-437D-BD2D-A4D9F5928DEF}" type="pres">
      <dgm:prSet presAssocID="{5A0B51DA-7824-4DA3-831A-68C3EDCFDBFB}" presName="connectorText" presStyleLbl="sibTrans2D1" presStyleIdx="1" presStyleCnt="3"/>
      <dgm:spPr/>
    </dgm:pt>
    <dgm:pt modelId="{B8866076-8461-4EB2-B9EE-43EF567D6134}" type="pres">
      <dgm:prSet presAssocID="{81927787-C7B8-49D5-9303-6F98600C9758}" presName="node" presStyleLbl="node1" presStyleIdx="2" presStyleCnt="4">
        <dgm:presLayoutVars>
          <dgm:bulletEnabled val="1"/>
        </dgm:presLayoutVars>
      </dgm:prSet>
      <dgm:spPr/>
    </dgm:pt>
    <dgm:pt modelId="{9C5A6D8C-8976-474D-9B02-E9E644D72B63}" type="pres">
      <dgm:prSet presAssocID="{ED676882-26D6-4F4B-A1A4-BA9DACDA2693}" presName="sibTrans" presStyleLbl="sibTrans2D1" presStyleIdx="2" presStyleCnt="3"/>
      <dgm:spPr/>
    </dgm:pt>
    <dgm:pt modelId="{16199B13-DF2E-4C81-8324-92CB847A66A2}" type="pres">
      <dgm:prSet presAssocID="{ED676882-26D6-4F4B-A1A4-BA9DACDA2693}" presName="connectorText" presStyleLbl="sibTrans2D1" presStyleIdx="2" presStyleCnt="3"/>
      <dgm:spPr/>
    </dgm:pt>
    <dgm:pt modelId="{E9292C17-AFFE-4A22-A46B-B639C1B4A027}" type="pres">
      <dgm:prSet presAssocID="{D22A9F79-0551-46EB-B082-FD6E240E415E}" presName="node" presStyleLbl="node1" presStyleIdx="3" presStyleCnt="4">
        <dgm:presLayoutVars>
          <dgm:bulletEnabled val="1"/>
        </dgm:presLayoutVars>
      </dgm:prSet>
      <dgm:spPr/>
    </dgm:pt>
  </dgm:ptLst>
  <dgm:cxnLst>
    <dgm:cxn modelId="{CDCE9900-0077-40C5-BFC0-E7124D552FF5}" type="presOf" srcId="{ED676882-26D6-4F4B-A1A4-BA9DACDA2693}" destId="{9C5A6D8C-8976-474D-9B02-E9E644D72B63}" srcOrd="0" destOrd="0" presId="urn:microsoft.com/office/officeart/2005/8/layout/process1"/>
    <dgm:cxn modelId="{786D1709-AD9F-42FC-AADC-2504ED486F98}" srcId="{D5F14B89-402D-4FFB-9495-1BDE5E1763CE}" destId="{D22A9F79-0551-46EB-B082-FD6E240E415E}" srcOrd="3" destOrd="0" parTransId="{1DFCAFDD-4BC0-44E5-B856-8304F435B5DF}" sibTransId="{2A06AA75-6401-412A-9381-F8FC6E816360}"/>
    <dgm:cxn modelId="{EE865825-03CE-41E1-AE05-5A864F1431D0}" type="presOf" srcId="{81927787-C7B8-49D5-9303-6F98600C9758}" destId="{B8866076-8461-4EB2-B9EE-43EF567D6134}" srcOrd="0" destOrd="0" presId="urn:microsoft.com/office/officeart/2005/8/layout/process1"/>
    <dgm:cxn modelId="{4EFBCD36-7836-4359-B7D2-64FE7E976F35}" type="presOf" srcId="{26B40A44-BB68-42C0-A1BA-E6B11893B838}" destId="{C4C0E8CF-51EF-41FD-88E5-6E0157C54D21}" srcOrd="0" destOrd="0" presId="urn:microsoft.com/office/officeart/2005/8/layout/process1"/>
    <dgm:cxn modelId="{13AC983D-4E0A-4115-BD2E-B22A4C42FAE0}" srcId="{D5F14B89-402D-4FFB-9495-1BDE5E1763CE}" destId="{81927787-C7B8-49D5-9303-6F98600C9758}" srcOrd="2" destOrd="0" parTransId="{57E801FC-A470-4151-B32A-35F212D943C2}" sibTransId="{ED676882-26D6-4F4B-A1A4-BA9DACDA2693}"/>
    <dgm:cxn modelId="{F0562B5D-62C8-419B-92AA-1DF76BE83239}" type="presOf" srcId="{03150C76-2840-443F-A988-0E435A844AB3}" destId="{467437C4-961A-4BA8-85B7-9F7EAA605F1E}" srcOrd="0" destOrd="0" presId="urn:microsoft.com/office/officeart/2005/8/layout/process1"/>
    <dgm:cxn modelId="{245C914B-AA00-4213-BAB3-64AD524A26F9}" type="presOf" srcId="{ED676882-26D6-4F4B-A1A4-BA9DACDA2693}" destId="{16199B13-DF2E-4C81-8324-92CB847A66A2}" srcOrd="1" destOrd="0" presId="urn:microsoft.com/office/officeart/2005/8/layout/process1"/>
    <dgm:cxn modelId="{6932FD5A-8C68-4F46-8EA9-DEB67117A930}" type="presOf" srcId="{03150C76-2840-443F-A988-0E435A844AB3}" destId="{2650CC5E-0C6D-408B-9E77-3E1D7E3912AB}" srcOrd="1" destOrd="0" presId="urn:microsoft.com/office/officeart/2005/8/layout/process1"/>
    <dgm:cxn modelId="{7253C37C-E92F-4C29-BC8E-ED3D006389FE}" type="presOf" srcId="{5A0B51DA-7824-4DA3-831A-68C3EDCFDBFB}" destId="{C8C144EB-E8AC-40D1-814A-B3591918D480}" srcOrd="0" destOrd="0" presId="urn:microsoft.com/office/officeart/2005/8/layout/process1"/>
    <dgm:cxn modelId="{21F00A81-BD73-49CD-BA4A-DE632EBC2DEF}" type="presOf" srcId="{F42D22E4-F953-4E3A-A6A7-58DB9F073ED4}" destId="{6D8ECCA2-63D4-4244-AE29-E54920E22AE5}" srcOrd="0" destOrd="0" presId="urn:microsoft.com/office/officeart/2005/8/layout/process1"/>
    <dgm:cxn modelId="{4545BCA1-FE40-47EC-BEE0-911E3E962566}" type="presOf" srcId="{5A0B51DA-7824-4DA3-831A-68C3EDCFDBFB}" destId="{ACABD434-72C8-437D-BD2D-A4D9F5928DEF}" srcOrd="1" destOrd="0" presId="urn:microsoft.com/office/officeart/2005/8/layout/process1"/>
    <dgm:cxn modelId="{709A2BAD-F190-44D6-9771-79B4AE635140}" type="presOf" srcId="{D22A9F79-0551-46EB-B082-FD6E240E415E}" destId="{E9292C17-AFFE-4A22-A46B-B639C1B4A027}" srcOrd="0" destOrd="0" presId="urn:microsoft.com/office/officeart/2005/8/layout/process1"/>
    <dgm:cxn modelId="{8BA2EAB9-4DAD-400A-AC83-2C2B0B9CDA7C}" srcId="{D5F14B89-402D-4FFB-9495-1BDE5E1763CE}" destId="{F42D22E4-F953-4E3A-A6A7-58DB9F073ED4}" srcOrd="0" destOrd="0" parTransId="{BBE4C44F-D574-4CC0-958E-B0EDD5CCCD7E}" sibTransId="{03150C76-2840-443F-A988-0E435A844AB3}"/>
    <dgm:cxn modelId="{BA6C62E0-751E-457F-9344-6E086DFD9900}" srcId="{D5F14B89-402D-4FFB-9495-1BDE5E1763CE}" destId="{26B40A44-BB68-42C0-A1BA-E6B11893B838}" srcOrd="1" destOrd="0" parTransId="{E1662DB8-A75F-41DD-A491-41A871997BBE}" sibTransId="{5A0B51DA-7824-4DA3-831A-68C3EDCFDBFB}"/>
    <dgm:cxn modelId="{410E0EED-9A94-490C-BF17-21781AD871C2}" type="presOf" srcId="{D5F14B89-402D-4FFB-9495-1BDE5E1763CE}" destId="{C5239C2D-F3DA-43A5-88A5-6298C1A96571}" srcOrd="0" destOrd="0" presId="urn:microsoft.com/office/officeart/2005/8/layout/process1"/>
    <dgm:cxn modelId="{4FC3B628-8E4F-4074-B5C1-37E784022E9B}" type="presParOf" srcId="{C5239C2D-F3DA-43A5-88A5-6298C1A96571}" destId="{6D8ECCA2-63D4-4244-AE29-E54920E22AE5}" srcOrd="0" destOrd="0" presId="urn:microsoft.com/office/officeart/2005/8/layout/process1"/>
    <dgm:cxn modelId="{7606CA5E-34A8-49CA-8B5B-59262577D300}" type="presParOf" srcId="{C5239C2D-F3DA-43A5-88A5-6298C1A96571}" destId="{467437C4-961A-4BA8-85B7-9F7EAA605F1E}" srcOrd="1" destOrd="0" presId="urn:microsoft.com/office/officeart/2005/8/layout/process1"/>
    <dgm:cxn modelId="{F7387D05-83B5-479E-861A-2FD1A2AE509E}" type="presParOf" srcId="{467437C4-961A-4BA8-85B7-9F7EAA605F1E}" destId="{2650CC5E-0C6D-408B-9E77-3E1D7E3912AB}" srcOrd="0" destOrd="0" presId="urn:microsoft.com/office/officeart/2005/8/layout/process1"/>
    <dgm:cxn modelId="{7F552853-E435-4431-9F3C-9BA7878A7DF6}" type="presParOf" srcId="{C5239C2D-F3DA-43A5-88A5-6298C1A96571}" destId="{C4C0E8CF-51EF-41FD-88E5-6E0157C54D21}" srcOrd="2" destOrd="0" presId="urn:microsoft.com/office/officeart/2005/8/layout/process1"/>
    <dgm:cxn modelId="{49C0267D-299A-4A4F-B5EE-9E7A2C7D97FD}" type="presParOf" srcId="{C5239C2D-F3DA-43A5-88A5-6298C1A96571}" destId="{C8C144EB-E8AC-40D1-814A-B3591918D480}" srcOrd="3" destOrd="0" presId="urn:microsoft.com/office/officeart/2005/8/layout/process1"/>
    <dgm:cxn modelId="{3CC2FD29-BBE4-48E8-AEF1-27B1F99FF35A}" type="presParOf" srcId="{C8C144EB-E8AC-40D1-814A-B3591918D480}" destId="{ACABD434-72C8-437D-BD2D-A4D9F5928DEF}" srcOrd="0" destOrd="0" presId="urn:microsoft.com/office/officeart/2005/8/layout/process1"/>
    <dgm:cxn modelId="{EAD54390-0383-40FE-807F-D1E5130EDACB}" type="presParOf" srcId="{C5239C2D-F3DA-43A5-88A5-6298C1A96571}" destId="{B8866076-8461-4EB2-B9EE-43EF567D6134}" srcOrd="4" destOrd="0" presId="urn:microsoft.com/office/officeart/2005/8/layout/process1"/>
    <dgm:cxn modelId="{99885B8B-244A-4496-84FC-C9B56159A335}" type="presParOf" srcId="{C5239C2D-F3DA-43A5-88A5-6298C1A96571}" destId="{9C5A6D8C-8976-474D-9B02-E9E644D72B63}" srcOrd="5" destOrd="0" presId="urn:microsoft.com/office/officeart/2005/8/layout/process1"/>
    <dgm:cxn modelId="{FBD5E366-97D6-4304-9F53-B10D9CD72F62}" type="presParOf" srcId="{9C5A6D8C-8976-474D-9B02-E9E644D72B63}" destId="{16199B13-DF2E-4C81-8324-92CB847A66A2}" srcOrd="0" destOrd="0" presId="urn:microsoft.com/office/officeart/2005/8/layout/process1"/>
    <dgm:cxn modelId="{B6EE2D31-4932-446D-9BED-48A95F3D49CA}" type="presParOf" srcId="{C5239C2D-F3DA-43A5-88A5-6298C1A96571}" destId="{E9292C17-AFFE-4A22-A46B-B639C1B4A027}" srcOrd="6" destOrd="0" presId="urn:microsoft.com/office/officeart/2005/8/layout/process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D8ECCA2-63D4-4244-AE29-E54920E22AE5}">
      <dsp:nvSpPr>
        <dsp:cNvPr id="0" name=""/>
        <dsp:cNvSpPr/>
      </dsp:nvSpPr>
      <dsp:spPr>
        <a:xfrm>
          <a:off x="4627" y="1658761"/>
          <a:ext cx="2023175" cy="1590879"/>
        </a:xfrm>
        <a:prstGeom prst="roundRect">
          <a:avLst>
            <a:gd name="adj" fmla="val 10000"/>
          </a:avLst>
        </a:prstGeom>
        <a:solidFill>
          <a:srgbClr val="318EDE">
            <a:alpha val="15000"/>
          </a:srgb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kern="1200" dirty="0">
              <a:solidFill>
                <a:schemeClr val="tx1"/>
              </a:solidFill>
              <a:latin typeface="+mn-lt"/>
              <a:cs typeface="Arial" panose="020B0604020202020204" pitchFamily="34" charset="0"/>
            </a:rPr>
            <a:t>Ombuds Team gathers  information on issues</a:t>
          </a:r>
          <a:endParaRPr lang="en-US" sz="1800" kern="1200" dirty="0">
            <a:solidFill>
              <a:schemeClr val="tx1"/>
            </a:solidFill>
            <a:latin typeface="+mn-lt"/>
          </a:endParaRPr>
        </a:p>
      </dsp:txBody>
      <dsp:txXfrm>
        <a:off x="51222" y="1705356"/>
        <a:ext cx="1929985" cy="1497689"/>
      </dsp:txXfrm>
    </dsp:sp>
    <dsp:sp modelId="{467437C4-961A-4BA8-85B7-9F7EAA605F1E}">
      <dsp:nvSpPr>
        <dsp:cNvPr id="0" name=""/>
        <dsp:cNvSpPr/>
      </dsp:nvSpPr>
      <dsp:spPr>
        <a:xfrm>
          <a:off x="2230120" y="2203327"/>
          <a:ext cx="428913" cy="501747"/>
        </a:xfrm>
        <a:prstGeom prst="rightArrow">
          <a:avLst>
            <a:gd name="adj1" fmla="val 60000"/>
            <a:gd name="adj2" fmla="val 50000"/>
          </a:avLst>
        </a:prstGeom>
        <a:solidFill>
          <a:srgbClr val="318EDE"/>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977900">
            <a:lnSpc>
              <a:spcPct val="90000"/>
            </a:lnSpc>
            <a:spcBef>
              <a:spcPct val="0"/>
            </a:spcBef>
            <a:spcAft>
              <a:spcPct val="35000"/>
            </a:spcAft>
            <a:buNone/>
          </a:pPr>
          <a:endParaRPr lang="en-US" sz="2200" kern="1200"/>
        </a:p>
      </dsp:txBody>
      <dsp:txXfrm>
        <a:off x="2230120" y="2303676"/>
        <a:ext cx="300239" cy="301049"/>
      </dsp:txXfrm>
    </dsp:sp>
    <dsp:sp modelId="{C4C0E8CF-51EF-41FD-88E5-6E0157C54D21}">
      <dsp:nvSpPr>
        <dsp:cNvPr id="0" name=""/>
        <dsp:cNvSpPr/>
      </dsp:nvSpPr>
      <dsp:spPr>
        <a:xfrm>
          <a:off x="2837072" y="1658761"/>
          <a:ext cx="2023175" cy="1590879"/>
        </a:xfrm>
        <a:prstGeom prst="roundRect">
          <a:avLst>
            <a:gd name="adj" fmla="val 10000"/>
          </a:avLst>
        </a:prstGeom>
        <a:solidFill>
          <a:srgbClr val="318EDE">
            <a:alpha val="35000"/>
          </a:srgb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Font typeface="Arial" panose="020B0604020202020204" pitchFamily="34" charset="0"/>
            <a:buNone/>
          </a:pPr>
          <a:r>
            <a:rPr lang="en-US" sz="1800" kern="1200">
              <a:solidFill>
                <a:schemeClr val="tx1"/>
              </a:solidFill>
              <a:latin typeface="+mn-lt"/>
              <a:cs typeface="Arial" panose="020B0604020202020204" pitchFamily="34" charset="0"/>
            </a:rPr>
            <a:t>Information is secured, redacted, anonymized</a:t>
          </a:r>
          <a:endParaRPr lang="en-US" sz="1800" kern="1200">
            <a:solidFill>
              <a:schemeClr val="tx1"/>
            </a:solidFill>
            <a:latin typeface="+mn-lt"/>
          </a:endParaRPr>
        </a:p>
      </dsp:txBody>
      <dsp:txXfrm>
        <a:off x="2883667" y="1705356"/>
        <a:ext cx="1929985" cy="1497689"/>
      </dsp:txXfrm>
    </dsp:sp>
    <dsp:sp modelId="{C8C144EB-E8AC-40D1-814A-B3591918D480}">
      <dsp:nvSpPr>
        <dsp:cNvPr id="0" name=""/>
        <dsp:cNvSpPr/>
      </dsp:nvSpPr>
      <dsp:spPr>
        <a:xfrm>
          <a:off x="5062565" y="2203327"/>
          <a:ext cx="428913" cy="501747"/>
        </a:xfrm>
        <a:prstGeom prst="rightArrow">
          <a:avLst>
            <a:gd name="adj1" fmla="val 60000"/>
            <a:gd name="adj2" fmla="val 50000"/>
          </a:avLst>
        </a:prstGeom>
        <a:solidFill>
          <a:srgbClr val="318EDE"/>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977900">
            <a:lnSpc>
              <a:spcPct val="90000"/>
            </a:lnSpc>
            <a:spcBef>
              <a:spcPct val="0"/>
            </a:spcBef>
            <a:spcAft>
              <a:spcPct val="35000"/>
            </a:spcAft>
            <a:buNone/>
          </a:pPr>
          <a:endParaRPr lang="en-US" sz="2200" kern="1200"/>
        </a:p>
      </dsp:txBody>
      <dsp:txXfrm>
        <a:off x="5062565" y="2303676"/>
        <a:ext cx="300239" cy="301049"/>
      </dsp:txXfrm>
    </dsp:sp>
    <dsp:sp modelId="{B8866076-8461-4EB2-B9EE-43EF567D6134}">
      <dsp:nvSpPr>
        <dsp:cNvPr id="0" name=""/>
        <dsp:cNvSpPr/>
      </dsp:nvSpPr>
      <dsp:spPr>
        <a:xfrm>
          <a:off x="5669518" y="1658761"/>
          <a:ext cx="2023175" cy="1590879"/>
        </a:xfrm>
        <a:prstGeom prst="roundRect">
          <a:avLst>
            <a:gd name="adj" fmla="val 10000"/>
          </a:avLst>
        </a:prstGeom>
        <a:solidFill>
          <a:srgbClr val="318EDE">
            <a:alpha val="50000"/>
          </a:srgb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Font typeface="Arial" panose="020B0604020202020204" pitchFamily="34" charset="0"/>
            <a:buNone/>
          </a:pPr>
          <a:r>
            <a:rPr lang="en-US" sz="1800" kern="1200">
              <a:solidFill>
                <a:schemeClr val="tx1"/>
              </a:solidFill>
              <a:latin typeface="+mn-lt"/>
              <a:cs typeface="Arial" panose="020B0604020202020204" pitchFamily="34" charset="0"/>
            </a:rPr>
            <a:t>Aggregated data is used to identify patterns, trends, and note-worthy areas of concern</a:t>
          </a:r>
          <a:endParaRPr lang="en-US" sz="1800" kern="1200">
            <a:solidFill>
              <a:schemeClr val="tx1"/>
            </a:solidFill>
            <a:latin typeface="+mn-lt"/>
          </a:endParaRPr>
        </a:p>
      </dsp:txBody>
      <dsp:txXfrm>
        <a:off x="5716113" y="1705356"/>
        <a:ext cx="1929985" cy="1497689"/>
      </dsp:txXfrm>
    </dsp:sp>
    <dsp:sp modelId="{9C5A6D8C-8976-474D-9B02-E9E644D72B63}">
      <dsp:nvSpPr>
        <dsp:cNvPr id="0" name=""/>
        <dsp:cNvSpPr/>
      </dsp:nvSpPr>
      <dsp:spPr>
        <a:xfrm>
          <a:off x="7895011" y="2203327"/>
          <a:ext cx="428913" cy="501747"/>
        </a:xfrm>
        <a:prstGeom prst="rightArrow">
          <a:avLst>
            <a:gd name="adj1" fmla="val 60000"/>
            <a:gd name="adj2" fmla="val 50000"/>
          </a:avLst>
        </a:prstGeom>
        <a:solidFill>
          <a:srgbClr val="318EDE"/>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977900">
            <a:lnSpc>
              <a:spcPct val="90000"/>
            </a:lnSpc>
            <a:spcBef>
              <a:spcPct val="0"/>
            </a:spcBef>
            <a:spcAft>
              <a:spcPct val="35000"/>
            </a:spcAft>
            <a:buNone/>
          </a:pPr>
          <a:endParaRPr lang="en-US" sz="2200" kern="1200"/>
        </a:p>
      </dsp:txBody>
      <dsp:txXfrm>
        <a:off x="7895011" y="2303676"/>
        <a:ext cx="300239" cy="301049"/>
      </dsp:txXfrm>
    </dsp:sp>
    <dsp:sp modelId="{E9292C17-AFFE-4A22-A46B-B639C1B4A027}">
      <dsp:nvSpPr>
        <dsp:cNvPr id="0" name=""/>
        <dsp:cNvSpPr/>
      </dsp:nvSpPr>
      <dsp:spPr>
        <a:xfrm>
          <a:off x="8501964" y="1658761"/>
          <a:ext cx="2023175" cy="1590879"/>
        </a:xfrm>
        <a:prstGeom prst="roundRect">
          <a:avLst>
            <a:gd name="adj" fmla="val 10000"/>
          </a:avLst>
        </a:prstGeom>
        <a:solidFill>
          <a:srgbClr val="318EDE"/>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100000"/>
            </a:lnSpc>
            <a:spcBef>
              <a:spcPct val="0"/>
            </a:spcBef>
            <a:spcAft>
              <a:spcPct val="35000"/>
            </a:spcAft>
            <a:buFont typeface="Arial" panose="020B0604020202020204" pitchFamily="34" charset="0"/>
            <a:buNone/>
          </a:pPr>
          <a:r>
            <a:rPr lang="en-US" sz="1800" kern="1200" dirty="0">
              <a:solidFill>
                <a:schemeClr val="bg1"/>
              </a:solidFill>
              <a:latin typeface="+mn-lt"/>
              <a:cs typeface="Arial" panose="020B0604020202020204" pitchFamily="34" charset="0"/>
            </a:rPr>
            <a:t>Data is compiled into periodic reports and provided to senior leadership</a:t>
          </a:r>
          <a:endParaRPr lang="en-US" sz="1800" kern="1200" dirty="0">
            <a:solidFill>
              <a:schemeClr val="bg1"/>
            </a:solidFill>
            <a:latin typeface="+mn-lt"/>
          </a:endParaRPr>
        </a:p>
      </dsp:txBody>
      <dsp:txXfrm>
        <a:off x="8548559" y="1705356"/>
        <a:ext cx="1929985" cy="1497689"/>
      </dsp:txXfrm>
    </dsp:sp>
  </dsp:spTree>
</dsp:drawing>
</file>

<file path=ppt/diagrams/layout1.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FC7AC13-1B6A-4B41-95BB-7894A2F1106F}" type="datetimeFigureOut">
              <a:rPr lang="en-US" smtClean="0"/>
              <a:t>11/22/2023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AF0BB27-D0F9-43A3-ACE6-3FCDBF5F3055}" type="slidenum">
              <a:rPr lang="en-US" smtClean="0"/>
              <a:t>‹#›</a:t>
            </a:fld>
            <a:endParaRPr lang="en-US"/>
          </a:p>
        </p:txBody>
      </p:sp>
    </p:spTree>
    <p:extLst>
      <p:ext uri="{BB962C8B-B14F-4D97-AF65-F5344CB8AC3E}">
        <p14:creationId xmlns:p14="http://schemas.microsoft.com/office/powerpoint/2010/main" val="422611021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04881CE-73F7-466E-B301-679E4FB5AB8F}" type="slidenum">
              <a:rPr lang="en-US" smtClean="0"/>
              <a:t>1</a:t>
            </a:fld>
            <a:endParaRPr lang="en-US"/>
          </a:p>
        </p:txBody>
      </p:sp>
      <p:sp>
        <p:nvSpPr>
          <p:cNvPr id="5" name="Footer Placeholder 4"/>
          <p:cNvSpPr>
            <a:spLocks noGrp="1"/>
          </p:cNvSpPr>
          <p:nvPr>
            <p:ph type="ftr" sz="quarter" idx="4"/>
          </p:nvPr>
        </p:nvSpPr>
        <p:spPr/>
        <p:txBody>
          <a:bodyPr/>
          <a:lstStyle/>
          <a:p>
            <a:endParaRPr lang="en-US"/>
          </a:p>
        </p:txBody>
      </p:sp>
    </p:spTree>
    <p:extLst>
      <p:ext uri="{BB962C8B-B14F-4D97-AF65-F5344CB8AC3E}">
        <p14:creationId xmlns:p14="http://schemas.microsoft.com/office/powerpoint/2010/main" val="416078666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04881CE-73F7-466E-B301-679E4FB5AB8F}" type="slidenum">
              <a:rPr lang="en-US" smtClean="0"/>
              <a:t>11</a:t>
            </a:fld>
            <a:endParaRPr lang="en-US"/>
          </a:p>
        </p:txBody>
      </p:sp>
      <p:sp>
        <p:nvSpPr>
          <p:cNvPr id="5" name="Footer Placeholder 4"/>
          <p:cNvSpPr>
            <a:spLocks noGrp="1"/>
          </p:cNvSpPr>
          <p:nvPr>
            <p:ph type="ftr" sz="quarter" idx="4"/>
          </p:nvPr>
        </p:nvSpPr>
        <p:spPr/>
        <p:txBody>
          <a:bodyPr/>
          <a:lstStyle/>
          <a:p>
            <a:endParaRPr lang="en-US"/>
          </a:p>
        </p:txBody>
      </p:sp>
    </p:spTree>
    <p:extLst>
      <p:ext uri="{BB962C8B-B14F-4D97-AF65-F5344CB8AC3E}">
        <p14:creationId xmlns:p14="http://schemas.microsoft.com/office/powerpoint/2010/main" val="306950166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04881CE-73F7-466E-B301-679E4FB5AB8F}" type="slidenum">
              <a:rPr lang="en-US" smtClean="0"/>
              <a:t>12</a:t>
            </a:fld>
            <a:endParaRPr lang="en-US"/>
          </a:p>
        </p:txBody>
      </p:sp>
      <p:sp>
        <p:nvSpPr>
          <p:cNvPr id="5" name="Footer Placeholder 4"/>
          <p:cNvSpPr>
            <a:spLocks noGrp="1"/>
          </p:cNvSpPr>
          <p:nvPr>
            <p:ph type="ftr" sz="quarter" idx="4"/>
          </p:nvPr>
        </p:nvSpPr>
        <p:spPr/>
        <p:txBody>
          <a:bodyPr/>
          <a:lstStyle/>
          <a:p>
            <a:endParaRPr lang="en-US"/>
          </a:p>
        </p:txBody>
      </p:sp>
    </p:spTree>
    <p:extLst>
      <p:ext uri="{BB962C8B-B14F-4D97-AF65-F5344CB8AC3E}">
        <p14:creationId xmlns:p14="http://schemas.microsoft.com/office/powerpoint/2010/main" val="81916439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81240" indent="-181240">
              <a:buFont typeface="Arial" panose="020B0604020202020204" pitchFamily="34" charset="0"/>
              <a:buChar char="•"/>
            </a:pPr>
            <a:endParaRPr lang="en-US" dirty="0"/>
          </a:p>
        </p:txBody>
      </p:sp>
      <p:sp>
        <p:nvSpPr>
          <p:cNvPr id="4" name="Slide Number Placeholder 3"/>
          <p:cNvSpPr>
            <a:spLocks noGrp="1"/>
          </p:cNvSpPr>
          <p:nvPr>
            <p:ph type="sldNum" sz="quarter" idx="5"/>
          </p:nvPr>
        </p:nvSpPr>
        <p:spPr/>
        <p:txBody>
          <a:bodyPr/>
          <a:lstStyle/>
          <a:p>
            <a:fld id="{604881CE-73F7-466E-B301-679E4FB5AB8F}" type="slidenum">
              <a:rPr lang="en-US" smtClean="0"/>
              <a:t>2</a:t>
            </a:fld>
            <a:endParaRPr lang="en-US"/>
          </a:p>
        </p:txBody>
      </p:sp>
      <p:sp>
        <p:nvSpPr>
          <p:cNvPr id="5" name="Footer Placeholder 4"/>
          <p:cNvSpPr>
            <a:spLocks noGrp="1"/>
          </p:cNvSpPr>
          <p:nvPr>
            <p:ph type="ftr" sz="quarter" idx="4"/>
          </p:nvPr>
        </p:nvSpPr>
        <p:spPr/>
        <p:txBody>
          <a:bodyPr/>
          <a:lstStyle/>
          <a:p>
            <a:endParaRPr lang="en-US"/>
          </a:p>
        </p:txBody>
      </p:sp>
    </p:spTree>
    <p:extLst>
      <p:ext uri="{BB962C8B-B14F-4D97-AF65-F5344CB8AC3E}">
        <p14:creationId xmlns:p14="http://schemas.microsoft.com/office/powerpoint/2010/main" val="98433029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04881CE-73F7-466E-B301-679E4FB5AB8F}" type="slidenum">
              <a:rPr lang="en-US" smtClean="0"/>
              <a:t>3</a:t>
            </a:fld>
            <a:endParaRPr lang="en-US"/>
          </a:p>
        </p:txBody>
      </p:sp>
      <p:sp>
        <p:nvSpPr>
          <p:cNvPr id="5" name="Footer Placeholder 4"/>
          <p:cNvSpPr>
            <a:spLocks noGrp="1"/>
          </p:cNvSpPr>
          <p:nvPr>
            <p:ph type="ftr" sz="quarter" idx="4"/>
          </p:nvPr>
        </p:nvSpPr>
        <p:spPr/>
        <p:txBody>
          <a:bodyPr/>
          <a:lstStyle/>
          <a:p>
            <a:endParaRPr lang="en-US"/>
          </a:p>
        </p:txBody>
      </p:sp>
    </p:spTree>
    <p:extLst>
      <p:ext uri="{BB962C8B-B14F-4D97-AF65-F5344CB8AC3E}">
        <p14:creationId xmlns:p14="http://schemas.microsoft.com/office/powerpoint/2010/main" val="211547801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04881CE-73F7-466E-B301-679E4FB5AB8F}" type="slidenum">
              <a:rPr lang="en-US" smtClean="0"/>
              <a:t>4</a:t>
            </a:fld>
            <a:endParaRPr lang="en-US"/>
          </a:p>
        </p:txBody>
      </p:sp>
      <p:sp>
        <p:nvSpPr>
          <p:cNvPr id="5" name="Footer Placeholder 4"/>
          <p:cNvSpPr>
            <a:spLocks noGrp="1"/>
          </p:cNvSpPr>
          <p:nvPr>
            <p:ph type="ftr" sz="quarter" idx="4"/>
          </p:nvPr>
        </p:nvSpPr>
        <p:spPr/>
        <p:txBody>
          <a:bodyPr/>
          <a:lstStyle/>
          <a:p>
            <a:endParaRPr lang="en-US"/>
          </a:p>
        </p:txBody>
      </p:sp>
    </p:spTree>
    <p:extLst>
      <p:ext uri="{BB962C8B-B14F-4D97-AF65-F5344CB8AC3E}">
        <p14:creationId xmlns:p14="http://schemas.microsoft.com/office/powerpoint/2010/main" val="143699912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604881CE-73F7-466E-B301-679E4FB5AB8F}" type="slidenum">
              <a:rPr lang="en-US" smtClean="0"/>
              <a:t>5</a:t>
            </a:fld>
            <a:endParaRPr lang="en-US"/>
          </a:p>
        </p:txBody>
      </p:sp>
      <p:sp>
        <p:nvSpPr>
          <p:cNvPr id="5" name="Footer Placeholder 4"/>
          <p:cNvSpPr>
            <a:spLocks noGrp="1"/>
          </p:cNvSpPr>
          <p:nvPr>
            <p:ph type="ftr" sz="quarter" idx="4"/>
          </p:nvPr>
        </p:nvSpPr>
        <p:spPr/>
        <p:txBody>
          <a:bodyPr/>
          <a:lstStyle/>
          <a:p>
            <a:endParaRPr lang="en-US"/>
          </a:p>
        </p:txBody>
      </p:sp>
    </p:spTree>
    <p:extLst>
      <p:ext uri="{BB962C8B-B14F-4D97-AF65-F5344CB8AC3E}">
        <p14:creationId xmlns:p14="http://schemas.microsoft.com/office/powerpoint/2010/main" val="89077979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04881CE-73F7-466E-B301-679E4FB5AB8F}" type="slidenum">
              <a:rPr lang="en-US" smtClean="0"/>
              <a:t>6</a:t>
            </a:fld>
            <a:endParaRPr lang="en-US"/>
          </a:p>
        </p:txBody>
      </p:sp>
      <p:sp>
        <p:nvSpPr>
          <p:cNvPr id="5" name="Footer Placeholder 4"/>
          <p:cNvSpPr>
            <a:spLocks noGrp="1"/>
          </p:cNvSpPr>
          <p:nvPr>
            <p:ph type="ftr" sz="quarter" idx="4"/>
          </p:nvPr>
        </p:nvSpPr>
        <p:spPr/>
        <p:txBody>
          <a:bodyPr/>
          <a:lstStyle/>
          <a:p>
            <a:endParaRPr lang="en-US"/>
          </a:p>
        </p:txBody>
      </p:sp>
    </p:spTree>
    <p:extLst>
      <p:ext uri="{BB962C8B-B14F-4D97-AF65-F5344CB8AC3E}">
        <p14:creationId xmlns:p14="http://schemas.microsoft.com/office/powerpoint/2010/main" val="256438746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81240" indent="-181240">
              <a:buFont typeface="Arial" panose="020B0604020202020204" pitchFamily="34" charset="0"/>
              <a:buChar char="•"/>
            </a:pPr>
            <a:endParaRPr lang="en-US" dirty="0"/>
          </a:p>
        </p:txBody>
      </p:sp>
      <p:sp>
        <p:nvSpPr>
          <p:cNvPr id="4" name="Slide Number Placeholder 3"/>
          <p:cNvSpPr>
            <a:spLocks noGrp="1"/>
          </p:cNvSpPr>
          <p:nvPr>
            <p:ph type="sldNum" sz="quarter" idx="5"/>
          </p:nvPr>
        </p:nvSpPr>
        <p:spPr/>
        <p:txBody>
          <a:bodyPr/>
          <a:lstStyle/>
          <a:p>
            <a:fld id="{604881CE-73F7-466E-B301-679E4FB5AB8F}" type="slidenum">
              <a:rPr lang="en-US" smtClean="0"/>
              <a:t>7</a:t>
            </a:fld>
            <a:endParaRPr lang="en-US"/>
          </a:p>
        </p:txBody>
      </p:sp>
      <p:sp>
        <p:nvSpPr>
          <p:cNvPr id="5" name="Footer Placeholder 4"/>
          <p:cNvSpPr>
            <a:spLocks noGrp="1"/>
          </p:cNvSpPr>
          <p:nvPr>
            <p:ph type="ftr" sz="quarter" idx="4"/>
          </p:nvPr>
        </p:nvSpPr>
        <p:spPr/>
        <p:txBody>
          <a:bodyPr/>
          <a:lstStyle/>
          <a:p>
            <a:endParaRPr lang="en-US"/>
          </a:p>
        </p:txBody>
      </p:sp>
    </p:spTree>
    <p:extLst>
      <p:ext uri="{BB962C8B-B14F-4D97-AF65-F5344CB8AC3E}">
        <p14:creationId xmlns:p14="http://schemas.microsoft.com/office/powerpoint/2010/main" val="112360236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04881CE-73F7-466E-B301-679E4FB5AB8F}" type="slidenum">
              <a:rPr lang="en-US" smtClean="0"/>
              <a:t>8</a:t>
            </a:fld>
            <a:endParaRPr lang="en-US"/>
          </a:p>
        </p:txBody>
      </p:sp>
      <p:sp>
        <p:nvSpPr>
          <p:cNvPr id="5" name="Footer Placeholder 4"/>
          <p:cNvSpPr>
            <a:spLocks noGrp="1"/>
          </p:cNvSpPr>
          <p:nvPr>
            <p:ph type="ftr" sz="quarter" idx="4"/>
          </p:nvPr>
        </p:nvSpPr>
        <p:spPr/>
        <p:txBody>
          <a:bodyPr/>
          <a:lstStyle/>
          <a:p>
            <a:endParaRPr lang="en-US"/>
          </a:p>
        </p:txBody>
      </p:sp>
    </p:spTree>
    <p:extLst>
      <p:ext uri="{BB962C8B-B14F-4D97-AF65-F5344CB8AC3E}">
        <p14:creationId xmlns:p14="http://schemas.microsoft.com/office/powerpoint/2010/main" val="50563405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81240" indent="-181240">
              <a:buFont typeface="Arial" panose="020B0604020202020204" pitchFamily="34" charset="0"/>
              <a:buChar char="•"/>
            </a:pPr>
            <a:endParaRPr lang="en-US" dirty="0"/>
          </a:p>
        </p:txBody>
      </p:sp>
      <p:sp>
        <p:nvSpPr>
          <p:cNvPr id="4" name="Slide Number Placeholder 3"/>
          <p:cNvSpPr>
            <a:spLocks noGrp="1"/>
          </p:cNvSpPr>
          <p:nvPr>
            <p:ph type="sldNum" sz="quarter" idx="5"/>
          </p:nvPr>
        </p:nvSpPr>
        <p:spPr/>
        <p:txBody>
          <a:bodyPr/>
          <a:lstStyle/>
          <a:p>
            <a:fld id="{604881CE-73F7-466E-B301-679E4FB5AB8F}" type="slidenum">
              <a:rPr lang="en-US" smtClean="0"/>
              <a:t>10</a:t>
            </a:fld>
            <a:endParaRPr lang="en-US"/>
          </a:p>
        </p:txBody>
      </p:sp>
      <p:sp>
        <p:nvSpPr>
          <p:cNvPr id="5" name="Footer Placeholder 4"/>
          <p:cNvSpPr>
            <a:spLocks noGrp="1"/>
          </p:cNvSpPr>
          <p:nvPr>
            <p:ph type="ftr" sz="quarter" idx="4"/>
          </p:nvPr>
        </p:nvSpPr>
        <p:spPr/>
        <p:txBody>
          <a:bodyPr/>
          <a:lstStyle/>
          <a:p>
            <a:endParaRPr lang="en-US"/>
          </a:p>
        </p:txBody>
      </p:sp>
    </p:spTree>
    <p:extLst>
      <p:ext uri="{BB962C8B-B14F-4D97-AF65-F5344CB8AC3E}">
        <p14:creationId xmlns:p14="http://schemas.microsoft.com/office/powerpoint/2010/main" val="383536081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127C5C-5F7D-5D78-8C30-73896465EBE3}"/>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E4CC9090-3D92-D968-8C5F-61BE566E7302}"/>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69627172-A6AE-FD9E-8459-C27A368A496E}"/>
              </a:ext>
            </a:extLst>
          </p:cNvPr>
          <p:cNvSpPr>
            <a:spLocks noGrp="1"/>
          </p:cNvSpPr>
          <p:nvPr>
            <p:ph type="dt" sz="half" idx="10"/>
          </p:nvPr>
        </p:nvSpPr>
        <p:spPr/>
        <p:txBody>
          <a:bodyPr/>
          <a:lstStyle/>
          <a:p>
            <a:fld id="{311D57B7-2EB7-4D57-9EE2-0574D3921E35}" type="datetimeFigureOut">
              <a:rPr lang="en-US" smtClean="0"/>
              <a:t>11/22/2023</a:t>
            </a:fld>
            <a:endParaRPr lang="en-US"/>
          </a:p>
        </p:txBody>
      </p:sp>
      <p:sp>
        <p:nvSpPr>
          <p:cNvPr id="5" name="Footer Placeholder 4">
            <a:extLst>
              <a:ext uri="{FF2B5EF4-FFF2-40B4-BE49-F238E27FC236}">
                <a16:creationId xmlns:a16="http://schemas.microsoft.com/office/drawing/2014/main" id="{78666FEC-0C3A-9B0B-280F-C1098E6F15D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2284F7F-9550-A4B5-3F6F-AA19CF6F3788}"/>
              </a:ext>
            </a:extLst>
          </p:cNvPr>
          <p:cNvSpPr>
            <a:spLocks noGrp="1"/>
          </p:cNvSpPr>
          <p:nvPr>
            <p:ph type="sldNum" sz="quarter" idx="12"/>
          </p:nvPr>
        </p:nvSpPr>
        <p:spPr/>
        <p:txBody>
          <a:bodyPr/>
          <a:lstStyle/>
          <a:p>
            <a:fld id="{1A968049-A67B-4FB1-8D49-49F60F47FE91}" type="slidenum">
              <a:rPr lang="en-US" smtClean="0"/>
              <a:t>‹#›</a:t>
            </a:fld>
            <a:endParaRPr lang="en-US"/>
          </a:p>
        </p:txBody>
      </p:sp>
    </p:spTree>
    <p:extLst>
      <p:ext uri="{BB962C8B-B14F-4D97-AF65-F5344CB8AC3E}">
        <p14:creationId xmlns:p14="http://schemas.microsoft.com/office/powerpoint/2010/main" val="72432670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47537C-AF4C-727F-113C-786939B5ED1E}"/>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FEC710B7-41F4-070E-4B48-0D37E0267E1F}"/>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97A1FCD-8652-3F27-127D-0A739F43E148}"/>
              </a:ext>
            </a:extLst>
          </p:cNvPr>
          <p:cNvSpPr>
            <a:spLocks noGrp="1"/>
          </p:cNvSpPr>
          <p:nvPr>
            <p:ph type="dt" sz="half" idx="10"/>
          </p:nvPr>
        </p:nvSpPr>
        <p:spPr/>
        <p:txBody>
          <a:bodyPr/>
          <a:lstStyle/>
          <a:p>
            <a:fld id="{311D57B7-2EB7-4D57-9EE2-0574D3921E35}" type="datetimeFigureOut">
              <a:rPr lang="en-US" smtClean="0"/>
              <a:t>11/22/2023</a:t>
            </a:fld>
            <a:endParaRPr lang="en-US"/>
          </a:p>
        </p:txBody>
      </p:sp>
      <p:sp>
        <p:nvSpPr>
          <p:cNvPr id="5" name="Footer Placeholder 4">
            <a:extLst>
              <a:ext uri="{FF2B5EF4-FFF2-40B4-BE49-F238E27FC236}">
                <a16:creationId xmlns:a16="http://schemas.microsoft.com/office/drawing/2014/main" id="{7350C0EF-8535-A8FA-2B21-142512F1F64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6107512-18A6-4041-A224-70DB728152EB}"/>
              </a:ext>
            </a:extLst>
          </p:cNvPr>
          <p:cNvSpPr>
            <a:spLocks noGrp="1"/>
          </p:cNvSpPr>
          <p:nvPr>
            <p:ph type="sldNum" sz="quarter" idx="12"/>
          </p:nvPr>
        </p:nvSpPr>
        <p:spPr/>
        <p:txBody>
          <a:bodyPr/>
          <a:lstStyle/>
          <a:p>
            <a:fld id="{1A968049-A67B-4FB1-8D49-49F60F47FE91}" type="slidenum">
              <a:rPr lang="en-US" smtClean="0"/>
              <a:t>‹#›</a:t>
            </a:fld>
            <a:endParaRPr lang="en-US"/>
          </a:p>
        </p:txBody>
      </p:sp>
    </p:spTree>
    <p:extLst>
      <p:ext uri="{BB962C8B-B14F-4D97-AF65-F5344CB8AC3E}">
        <p14:creationId xmlns:p14="http://schemas.microsoft.com/office/powerpoint/2010/main" val="11200298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C45D50A6-43BE-AC66-B889-32B8D15B76AF}"/>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23B6F541-404B-1D9E-7015-8CF0172099E6}"/>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772F076-1AC9-8FE3-5CE2-F1A69EFC13B6}"/>
              </a:ext>
            </a:extLst>
          </p:cNvPr>
          <p:cNvSpPr>
            <a:spLocks noGrp="1"/>
          </p:cNvSpPr>
          <p:nvPr>
            <p:ph type="dt" sz="half" idx="10"/>
          </p:nvPr>
        </p:nvSpPr>
        <p:spPr/>
        <p:txBody>
          <a:bodyPr/>
          <a:lstStyle/>
          <a:p>
            <a:fld id="{311D57B7-2EB7-4D57-9EE2-0574D3921E35}" type="datetimeFigureOut">
              <a:rPr lang="en-US" smtClean="0"/>
              <a:t>11/22/2023</a:t>
            </a:fld>
            <a:endParaRPr lang="en-US"/>
          </a:p>
        </p:txBody>
      </p:sp>
      <p:sp>
        <p:nvSpPr>
          <p:cNvPr id="5" name="Footer Placeholder 4">
            <a:extLst>
              <a:ext uri="{FF2B5EF4-FFF2-40B4-BE49-F238E27FC236}">
                <a16:creationId xmlns:a16="http://schemas.microsoft.com/office/drawing/2014/main" id="{118B9647-5F98-1778-F7E1-40820DC9AD3C}"/>
              </a:ext>
            </a:extLst>
          </p:cNvPr>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233561063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userDrawn="1">
  <p:cSld name="Title Slide - Text Only white backgroun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4409015" y="2927644"/>
            <a:ext cx="6471489" cy="523220"/>
          </a:xfrm>
          <a:prstGeom prst="rect">
            <a:avLst/>
          </a:prstGeom>
        </p:spPr>
        <p:txBody>
          <a:bodyPr lIns="0" tIns="0" rIns="0" bIns="0" anchor="b" anchorCtr="0">
            <a:noAutofit/>
          </a:bodyPr>
          <a:lstStyle>
            <a:lvl1pPr marL="0" marR="0" indent="0" algn="l" defTabSz="914674" rtl="0" eaLnBrk="1" fontAlgn="auto" latinLnBrk="0" hangingPunct="1">
              <a:lnSpc>
                <a:spcPct val="85000"/>
              </a:lnSpc>
              <a:spcBef>
                <a:spcPts val="0"/>
              </a:spcBef>
              <a:spcAft>
                <a:spcPts val="0"/>
              </a:spcAft>
              <a:buClrTx/>
              <a:buSzTx/>
              <a:buFontTx/>
              <a:buNone/>
              <a:tabLst/>
              <a:defRPr sz="4800" b="0" i="0" cap="none" baseline="0">
                <a:solidFill>
                  <a:schemeClr val="tx1"/>
                </a:solidFill>
                <a:latin typeface="+mj-lt"/>
                <a:cs typeface="Times New Roman" panose="02020603050405020304" pitchFamily="18" charset="0"/>
              </a:defRPr>
            </a:lvl1pPr>
          </a:lstStyle>
          <a:p>
            <a:r>
              <a:rPr lang="en-US" dirty="0"/>
              <a:t>Presentation title</a:t>
            </a:r>
          </a:p>
        </p:txBody>
      </p:sp>
      <p:sp>
        <p:nvSpPr>
          <p:cNvPr id="3" name="Subtitle 2"/>
          <p:cNvSpPr>
            <a:spLocks noGrp="1"/>
          </p:cNvSpPr>
          <p:nvPr>
            <p:ph type="subTitle" idx="1" hasCustomPrompt="1"/>
          </p:nvPr>
        </p:nvSpPr>
        <p:spPr>
          <a:xfrm>
            <a:off x="4418605" y="3633967"/>
            <a:ext cx="6471489" cy="338554"/>
          </a:xfrm>
          <a:prstGeom prst="rect">
            <a:avLst/>
          </a:prstGeom>
        </p:spPr>
        <p:txBody>
          <a:bodyPr lIns="0" tIns="0" rIns="0" bIns="0" anchor="t">
            <a:noAutofit/>
          </a:bodyPr>
          <a:lstStyle>
            <a:lvl1pPr marL="0" marR="0" indent="0" algn="l" defTabSz="914674" rtl="0" eaLnBrk="1" fontAlgn="auto" latinLnBrk="0" hangingPunct="1">
              <a:lnSpc>
                <a:spcPct val="100000"/>
              </a:lnSpc>
              <a:spcBef>
                <a:spcPts val="0"/>
              </a:spcBef>
              <a:spcAft>
                <a:spcPts val="600"/>
              </a:spcAft>
              <a:buClr>
                <a:schemeClr val="accent6"/>
              </a:buClr>
              <a:buSzTx/>
              <a:buFontTx/>
              <a:buNone/>
              <a:tabLst/>
              <a:defRPr sz="2800" b="0" baseline="0">
                <a:solidFill>
                  <a:schemeClr val="tx1"/>
                </a:solidFill>
                <a:latin typeface="+mn-lt"/>
                <a:cs typeface="Calibri" panose="020F0502020204030204" pitchFamily="34" charset="0"/>
              </a:defRPr>
            </a:lvl1pPr>
            <a:lvl2pPr marL="609585" indent="0" algn="ctr">
              <a:buNone/>
              <a:defRPr>
                <a:solidFill>
                  <a:schemeClr val="tx1">
                    <a:tint val="75000"/>
                  </a:schemeClr>
                </a:solidFill>
              </a:defRPr>
            </a:lvl2pPr>
            <a:lvl3pPr marL="1219170" indent="0" algn="ctr">
              <a:buNone/>
              <a:defRPr>
                <a:solidFill>
                  <a:schemeClr val="tx1">
                    <a:tint val="75000"/>
                  </a:schemeClr>
                </a:solidFill>
              </a:defRPr>
            </a:lvl3pPr>
            <a:lvl4pPr marL="1828753" indent="0" algn="ctr">
              <a:buNone/>
              <a:defRPr>
                <a:solidFill>
                  <a:schemeClr val="tx1">
                    <a:tint val="75000"/>
                  </a:schemeClr>
                </a:solidFill>
              </a:defRPr>
            </a:lvl4pPr>
            <a:lvl5pPr marL="2438338" indent="0" algn="ctr">
              <a:buNone/>
              <a:defRPr>
                <a:solidFill>
                  <a:schemeClr val="tx1">
                    <a:tint val="75000"/>
                  </a:schemeClr>
                </a:solidFill>
              </a:defRPr>
            </a:lvl5pPr>
            <a:lvl6pPr marL="3047924" indent="0" algn="ctr">
              <a:buNone/>
              <a:defRPr>
                <a:solidFill>
                  <a:schemeClr val="tx1">
                    <a:tint val="75000"/>
                  </a:schemeClr>
                </a:solidFill>
              </a:defRPr>
            </a:lvl6pPr>
            <a:lvl7pPr marL="3657509" indent="0" algn="ctr">
              <a:buNone/>
              <a:defRPr>
                <a:solidFill>
                  <a:schemeClr val="tx1">
                    <a:tint val="75000"/>
                  </a:schemeClr>
                </a:solidFill>
              </a:defRPr>
            </a:lvl7pPr>
            <a:lvl8pPr marL="4267093" indent="0" algn="ctr">
              <a:buNone/>
              <a:defRPr>
                <a:solidFill>
                  <a:schemeClr val="tx1">
                    <a:tint val="75000"/>
                  </a:schemeClr>
                </a:solidFill>
              </a:defRPr>
            </a:lvl8pPr>
            <a:lvl9pPr marL="4876678" indent="0" algn="ctr">
              <a:buNone/>
              <a:defRPr>
                <a:solidFill>
                  <a:schemeClr val="tx1">
                    <a:tint val="75000"/>
                  </a:schemeClr>
                </a:solidFill>
              </a:defRPr>
            </a:lvl9pPr>
          </a:lstStyle>
          <a:p>
            <a:r>
              <a:rPr lang="en-US" dirty="0"/>
              <a:t>Presentation subtitle</a:t>
            </a:r>
          </a:p>
        </p:txBody>
      </p:sp>
      <p:sp>
        <p:nvSpPr>
          <p:cNvPr id="7" name="Text Placeholder 3"/>
          <p:cNvSpPr>
            <a:spLocks noGrp="1"/>
          </p:cNvSpPr>
          <p:nvPr>
            <p:ph type="body" sz="quarter" idx="14" hasCustomPrompt="1"/>
          </p:nvPr>
        </p:nvSpPr>
        <p:spPr>
          <a:xfrm>
            <a:off x="4409015" y="4832732"/>
            <a:ext cx="6481079" cy="730004"/>
          </a:xfrm>
          <a:prstGeom prst="rect">
            <a:avLst/>
          </a:prstGeom>
        </p:spPr>
        <p:txBody>
          <a:bodyPr lIns="0" tIns="0" rIns="0" bIns="0" anchor="b">
            <a:noAutofit/>
          </a:bodyPr>
          <a:lstStyle>
            <a:lvl1pPr marL="2117" indent="0">
              <a:lnSpc>
                <a:spcPct val="100000"/>
              </a:lnSpc>
              <a:spcBef>
                <a:spcPts val="0"/>
              </a:spcBef>
              <a:spcAft>
                <a:spcPts val="400"/>
              </a:spcAft>
              <a:buNone/>
              <a:defRPr sz="1200">
                <a:solidFill>
                  <a:schemeClr val="tx1"/>
                </a:solidFill>
                <a:latin typeface="+mn-lt"/>
                <a:cs typeface="Calibri" panose="020F0502020204030204" pitchFamily="34" charset="0"/>
              </a:defRPr>
            </a:lvl1pPr>
            <a:lvl2pPr marL="2117" indent="0">
              <a:lnSpc>
                <a:spcPts val="2267"/>
              </a:lnSpc>
              <a:spcBef>
                <a:spcPts val="0"/>
              </a:spcBef>
              <a:buFont typeface="Arial" panose="020B0604020202020204" pitchFamily="34" charset="0"/>
              <a:buNone/>
              <a:defRPr sz="1600">
                <a:solidFill>
                  <a:schemeClr val="bg1"/>
                </a:solidFill>
              </a:defRPr>
            </a:lvl2pPr>
            <a:lvl3pPr marL="2117" indent="0">
              <a:lnSpc>
                <a:spcPct val="100000"/>
              </a:lnSpc>
              <a:spcBef>
                <a:spcPts val="0"/>
              </a:spcBef>
              <a:spcAft>
                <a:spcPts val="400"/>
              </a:spcAft>
              <a:buNone/>
              <a:defRPr sz="1200">
                <a:solidFill>
                  <a:schemeClr val="tx1"/>
                </a:solidFill>
                <a:latin typeface="+mn-lt"/>
                <a:cs typeface="Calibri" panose="020F0502020204030204" pitchFamily="34" charset="0"/>
              </a:defRPr>
            </a:lvl3pPr>
            <a:lvl4pPr marL="2117" indent="0">
              <a:lnSpc>
                <a:spcPts val="2267"/>
              </a:lnSpc>
              <a:spcBef>
                <a:spcPts val="0"/>
              </a:spcBef>
              <a:buNone/>
              <a:defRPr sz="1600">
                <a:solidFill>
                  <a:schemeClr val="bg1"/>
                </a:solidFill>
              </a:defRPr>
            </a:lvl4pPr>
            <a:lvl5pPr marL="2117" indent="0">
              <a:lnSpc>
                <a:spcPct val="100000"/>
              </a:lnSpc>
              <a:spcBef>
                <a:spcPts val="0"/>
              </a:spcBef>
              <a:spcAft>
                <a:spcPts val="400"/>
              </a:spcAft>
              <a:buNone/>
              <a:defRPr sz="1200">
                <a:solidFill>
                  <a:schemeClr val="tx1"/>
                </a:solidFill>
                <a:latin typeface="+mn-lt"/>
                <a:cs typeface="Calibri" panose="020F0502020204030204" pitchFamily="34" charset="0"/>
              </a:defRPr>
            </a:lvl5pPr>
          </a:lstStyle>
          <a:p>
            <a:pPr lvl="0"/>
            <a:r>
              <a:rPr lang="en-US" dirty="0"/>
              <a:t>Presenter Name 1</a:t>
            </a:r>
          </a:p>
          <a:p>
            <a:pPr lvl="2"/>
            <a:r>
              <a:rPr lang="en-US" dirty="0"/>
              <a:t>Presenter Name 2</a:t>
            </a:r>
          </a:p>
          <a:p>
            <a:pPr lvl="4"/>
            <a:r>
              <a:rPr lang="en-US" dirty="0"/>
              <a:t>Presenter Name 3</a:t>
            </a:r>
          </a:p>
        </p:txBody>
      </p:sp>
      <p:cxnSp>
        <p:nvCxnSpPr>
          <p:cNvPr id="5" name="Straight Connector 5">
            <a:extLst>
              <a:ext uri="{FF2B5EF4-FFF2-40B4-BE49-F238E27FC236}">
                <a16:creationId xmlns:a16="http://schemas.microsoft.com/office/drawing/2014/main" id="{A303C88B-4779-4670-A7F1-607EA339D1D0}"/>
              </a:ext>
            </a:extLst>
          </p:cNvPr>
          <p:cNvCxnSpPr>
            <a:cxnSpLocks/>
          </p:cNvCxnSpPr>
          <p:nvPr userDrawn="1"/>
        </p:nvCxnSpPr>
        <p:spPr>
          <a:xfrm>
            <a:off x="4107452" y="517490"/>
            <a:ext cx="0" cy="582302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sp>
        <p:nvSpPr>
          <p:cNvPr id="6" name="Text Placeholder 5">
            <a:extLst>
              <a:ext uri="{FF2B5EF4-FFF2-40B4-BE49-F238E27FC236}">
                <a16:creationId xmlns:a16="http://schemas.microsoft.com/office/drawing/2014/main" id="{AE901EDA-B80C-4264-BE6D-BDD2C206C41C}"/>
              </a:ext>
            </a:extLst>
          </p:cNvPr>
          <p:cNvSpPr>
            <a:spLocks noGrp="1"/>
          </p:cNvSpPr>
          <p:nvPr>
            <p:ph type="body" sz="quarter" idx="15" hasCustomPrompt="1"/>
          </p:nvPr>
        </p:nvSpPr>
        <p:spPr>
          <a:xfrm>
            <a:off x="4278086" y="5959928"/>
            <a:ext cx="6602419" cy="165941"/>
          </a:xfrm>
        </p:spPr>
        <p:txBody>
          <a:bodyPr anchor="ctr"/>
          <a:lstStyle>
            <a:lvl1pPr marL="0" indent="0" algn="l" defTabSz="1218987" rtl="0" eaLnBrk="1" latinLnBrk="0" hangingPunct="1">
              <a:lnSpc>
                <a:spcPct val="100000"/>
              </a:lnSpc>
              <a:spcBef>
                <a:spcPts val="0"/>
              </a:spcBef>
              <a:buNone/>
              <a:defRPr lang="en-US" sz="1200" kern="1200" spc="20" baseline="0" dirty="0" smtClean="0">
                <a:solidFill>
                  <a:schemeClr val="bg1">
                    <a:lumMod val="50000"/>
                  </a:schemeClr>
                </a:solidFill>
                <a:latin typeface="+mn-lt"/>
                <a:ea typeface="+mn-ea"/>
                <a:cs typeface="Calibri" panose="020F0502020204030204" pitchFamily="34" charset="0"/>
              </a:defRPr>
            </a:lvl1pPr>
          </a:lstStyle>
          <a:p>
            <a:r>
              <a:rPr lang="en-US" dirty="0"/>
              <a:t>Date</a:t>
            </a:r>
          </a:p>
        </p:txBody>
      </p:sp>
    </p:spTree>
    <p:extLst>
      <p:ext uri="{BB962C8B-B14F-4D97-AF65-F5344CB8AC3E}">
        <p14:creationId xmlns:p14="http://schemas.microsoft.com/office/powerpoint/2010/main" val="34999312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userDrawn="1">
  <p:cSld name="Quote slide - black">
    <p:bg>
      <p:bgPr>
        <a:solidFill>
          <a:schemeClr val="accent6"/>
        </a:solidFill>
        <a:effectLst/>
      </p:bgPr>
    </p:bg>
    <p:spTree>
      <p:nvGrpSpPr>
        <p:cNvPr id="1" name=""/>
        <p:cNvGrpSpPr/>
        <p:nvPr/>
      </p:nvGrpSpPr>
      <p:grpSpPr>
        <a:xfrm>
          <a:off x="0" y="0"/>
          <a:ext cx="0" cy="0"/>
          <a:chOff x="0" y="0"/>
          <a:chExt cx="0" cy="0"/>
        </a:xfrm>
      </p:grpSpPr>
      <p:sp>
        <p:nvSpPr>
          <p:cNvPr id="15" name="Text Placeholder 14">
            <a:extLst>
              <a:ext uri="{FF2B5EF4-FFF2-40B4-BE49-F238E27FC236}">
                <a16:creationId xmlns:a16="http://schemas.microsoft.com/office/drawing/2014/main" id="{EF87F181-0263-70AD-58C3-17CEF2E9CEDE}"/>
              </a:ext>
            </a:extLst>
          </p:cNvPr>
          <p:cNvSpPr>
            <a:spLocks noGrp="1"/>
          </p:cNvSpPr>
          <p:nvPr>
            <p:ph type="body" sz="quarter" idx="15" hasCustomPrompt="1"/>
          </p:nvPr>
        </p:nvSpPr>
        <p:spPr>
          <a:xfrm>
            <a:off x="533400" y="628650"/>
            <a:ext cx="8352183" cy="4129088"/>
          </a:xfrm>
          <a:noFill/>
        </p:spPr>
        <p:txBody>
          <a:bodyPr bIns="0" anchor="ctr" anchorCtr="0">
            <a:noAutofit/>
          </a:bodyPr>
          <a:lstStyle>
            <a:lvl1pPr marL="0" marR="0" indent="0" algn="l" defTabSz="914126" rtl="0" eaLnBrk="1" fontAlgn="auto" latinLnBrk="0" hangingPunct="1">
              <a:lnSpc>
                <a:spcPts val="7198"/>
              </a:lnSpc>
              <a:spcBef>
                <a:spcPts val="0"/>
              </a:spcBef>
              <a:spcAft>
                <a:spcPts val="1200"/>
              </a:spcAft>
              <a:buClr>
                <a:srgbClr val="000000"/>
              </a:buClr>
              <a:buSzTx/>
              <a:buFontTx/>
              <a:buNone/>
              <a:tabLst/>
              <a:defRPr sz="7200" b="0" i="0" u="none" strike="noStrike" baseline="0">
                <a:solidFill>
                  <a:schemeClr val="bg1"/>
                </a:solidFill>
                <a:latin typeface="+mj-lt"/>
              </a:defRPr>
            </a:lvl1pPr>
            <a:lvl2pPr>
              <a:defRPr sz="7000">
                <a:solidFill>
                  <a:schemeClr val="bg1"/>
                </a:solidFill>
                <a:latin typeface="+mj-lt"/>
              </a:defRPr>
            </a:lvl2pPr>
            <a:lvl3pPr>
              <a:defRPr sz="7000">
                <a:solidFill>
                  <a:schemeClr val="bg1"/>
                </a:solidFill>
                <a:latin typeface="+mj-lt"/>
              </a:defRPr>
            </a:lvl3pPr>
            <a:lvl4pPr>
              <a:defRPr sz="7000">
                <a:solidFill>
                  <a:schemeClr val="bg1"/>
                </a:solidFill>
                <a:latin typeface="+mj-lt"/>
              </a:defRPr>
            </a:lvl4pPr>
            <a:lvl5pPr>
              <a:defRPr sz="7000">
                <a:solidFill>
                  <a:schemeClr val="bg1"/>
                </a:solidFill>
                <a:latin typeface="+mj-lt"/>
              </a:defRPr>
            </a:lvl5pPr>
          </a:lstStyle>
          <a:p>
            <a:pPr marL="0" marR="0" lvl="0" indent="0" algn="l" defTabSz="914126" rtl="0" eaLnBrk="1" fontAlgn="auto" latinLnBrk="0" hangingPunct="1">
              <a:lnSpc>
                <a:spcPts val="7198"/>
              </a:lnSpc>
              <a:spcBef>
                <a:spcPts val="0"/>
              </a:spcBef>
              <a:spcAft>
                <a:spcPts val="1200"/>
              </a:spcAft>
              <a:buClr>
                <a:srgbClr val="000000"/>
              </a:buClr>
              <a:buSzTx/>
              <a:buFontTx/>
              <a:buNone/>
              <a:tabLst/>
              <a:defRPr/>
            </a:pPr>
            <a:r>
              <a:rPr kumimoji="0" lang="en-US" sz="7200" b="0" i="0" u="none" strike="noStrike" kern="1200" cap="none" spc="0" normalizeH="0" baseline="0" noProof="0">
                <a:ln>
                  <a:noFill/>
                </a:ln>
                <a:solidFill>
                  <a:srgbClr val="FFFFFF"/>
                </a:solidFill>
                <a:effectLst/>
                <a:uLnTx/>
                <a:uFillTx/>
                <a:latin typeface="Cambria" panose="02040503050406030204" pitchFamily="18" charset="0"/>
                <a:ea typeface="Noto Sans" panose="020B0502040504020204" pitchFamily="34" charset="0"/>
                <a:cs typeface="Calibri" panose="020F0502020204030204" pitchFamily="34" charset="0"/>
              </a:rPr>
              <a:t>Quote or fact statement.</a:t>
            </a:r>
          </a:p>
          <a:p>
            <a:pPr marL="0" marR="0" lvl="0" indent="0" algn="l" defTabSz="914126" rtl="0" eaLnBrk="1" fontAlgn="auto" latinLnBrk="0" hangingPunct="1">
              <a:lnSpc>
                <a:spcPts val="7198"/>
              </a:lnSpc>
              <a:spcBef>
                <a:spcPts val="0"/>
              </a:spcBef>
              <a:spcAft>
                <a:spcPts val="1200"/>
              </a:spcAft>
              <a:buClr>
                <a:srgbClr val="000000"/>
              </a:buClr>
              <a:buSzTx/>
              <a:buFontTx/>
              <a:buNone/>
              <a:tabLst/>
              <a:defRPr/>
            </a:pPr>
            <a:r>
              <a:rPr kumimoji="0" lang="en-US" sz="7200" b="0" i="0" u="none" strike="noStrike" kern="1200" cap="none" spc="0" normalizeH="0" baseline="0" noProof="0">
                <a:ln>
                  <a:noFill/>
                </a:ln>
                <a:solidFill>
                  <a:srgbClr val="FFFFFF"/>
                </a:solidFill>
                <a:effectLst/>
                <a:uLnTx/>
                <a:uFillTx/>
                <a:latin typeface="Cambria" panose="02040503050406030204" pitchFamily="18" charset="0"/>
                <a:ea typeface="Noto Sans" panose="020B0502040504020204" pitchFamily="34" charset="0"/>
                <a:cs typeface="Calibri" panose="020F0502020204030204" pitchFamily="34" charset="0"/>
              </a:rPr>
              <a:t>Can also be used as a divider slide.</a:t>
            </a:r>
            <a:endParaRPr lang="en-US" sz="1800">
              <a:solidFill>
                <a:srgbClr val="666666"/>
              </a:solidFill>
              <a:latin typeface="Cambria" panose="02040503050406030204" pitchFamily="18" charset="0"/>
              <a:ea typeface="Noto Sans" panose="020B0502040504020204" pitchFamily="34" charset="0"/>
              <a:cs typeface="Calibri" panose="020F0502020204030204" pitchFamily="34" charset="0"/>
            </a:endParaRPr>
          </a:p>
        </p:txBody>
      </p:sp>
      <p:sp>
        <p:nvSpPr>
          <p:cNvPr id="16" name="Text Placeholder 14">
            <a:extLst>
              <a:ext uri="{FF2B5EF4-FFF2-40B4-BE49-F238E27FC236}">
                <a16:creationId xmlns:a16="http://schemas.microsoft.com/office/drawing/2014/main" id="{6A18C142-8408-344E-A495-3AA12E1EFA49}"/>
              </a:ext>
            </a:extLst>
          </p:cNvPr>
          <p:cNvSpPr>
            <a:spLocks noGrp="1"/>
          </p:cNvSpPr>
          <p:nvPr>
            <p:ph type="body" sz="quarter" idx="16" hasCustomPrompt="1"/>
          </p:nvPr>
        </p:nvSpPr>
        <p:spPr>
          <a:xfrm>
            <a:off x="533400" y="5129211"/>
            <a:ext cx="8352183" cy="711023"/>
          </a:xfrm>
        </p:spPr>
        <p:txBody>
          <a:bodyPr tIns="0" bIns="0" anchor="t" anchorCtr="0">
            <a:noAutofit/>
          </a:bodyPr>
          <a:lstStyle>
            <a:lvl1pPr>
              <a:lnSpc>
                <a:spcPct val="100000"/>
              </a:lnSpc>
              <a:defRPr lang="en-US" sz="1800" b="0" i="0" kern="1200" baseline="0" dirty="0" smtClean="0">
                <a:solidFill>
                  <a:schemeClr val="bg1"/>
                </a:solidFill>
                <a:latin typeface="Calibri" panose="020F0502020204030204" pitchFamily="34" charset="0"/>
                <a:ea typeface="+mn-ea"/>
                <a:cs typeface="Calibri" panose="020F0502020204030204" pitchFamily="34" charset="0"/>
              </a:defRPr>
            </a:lvl1pPr>
            <a:lvl2pPr>
              <a:defRPr sz="7000">
                <a:solidFill>
                  <a:schemeClr val="bg1"/>
                </a:solidFill>
                <a:latin typeface="+mj-lt"/>
              </a:defRPr>
            </a:lvl2pPr>
            <a:lvl3pPr>
              <a:defRPr sz="7000">
                <a:solidFill>
                  <a:schemeClr val="bg1"/>
                </a:solidFill>
                <a:latin typeface="+mj-lt"/>
              </a:defRPr>
            </a:lvl3pPr>
            <a:lvl4pPr>
              <a:defRPr sz="7000">
                <a:solidFill>
                  <a:schemeClr val="bg1"/>
                </a:solidFill>
                <a:latin typeface="+mj-lt"/>
              </a:defRPr>
            </a:lvl4pPr>
            <a:lvl5pPr>
              <a:defRPr sz="7000">
                <a:solidFill>
                  <a:schemeClr val="bg1"/>
                </a:solidFill>
                <a:latin typeface="+mj-lt"/>
              </a:defRPr>
            </a:lvl5pPr>
          </a:lstStyle>
          <a:p>
            <a:pPr marL="0" lvl="0" indent="0" algn="l" defTabSz="914674" rtl="0" eaLnBrk="1" latinLnBrk="0" hangingPunct="1">
              <a:lnSpc>
                <a:spcPct val="90000"/>
              </a:lnSpc>
              <a:spcBef>
                <a:spcPts val="0"/>
              </a:spcBef>
              <a:spcAft>
                <a:spcPts val="0"/>
              </a:spcAft>
              <a:buClr>
                <a:schemeClr val="accent6"/>
              </a:buClr>
              <a:buFontTx/>
              <a:buNone/>
            </a:pPr>
            <a:r>
              <a:rPr lang="en-US"/>
              <a:t>—Attribution or source</a:t>
            </a:r>
          </a:p>
        </p:txBody>
      </p:sp>
      <p:sp>
        <p:nvSpPr>
          <p:cNvPr id="2" name="TextBox 1">
            <a:extLst>
              <a:ext uri="{FF2B5EF4-FFF2-40B4-BE49-F238E27FC236}">
                <a16:creationId xmlns:a16="http://schemas.microsoft.com/office/drawing/2014/main" id="{4A6EF593-6503-5ECD-C4A1-21F18F927E0D}"/>
              </a:ext>
            </a:extLst>
          </p:cNvPr>
          <p:cNvSpPr txBox="1"/>
          <p:nvPr userDrawn="1"/>
        </p:nvSpPr>
        <p:spPr>
          <a:xfrm>
            <a:off x="3214688" y="3743325"/>
            <a:ext cx="0" cy="0"/>
          </a:xfrm>
          <a:prstGeom prst="rect">
            <a:avLst/>
          </a:prstGeom>
          <a:noFill/>
        </p:spPr>
        <p:txBody>
          <a:bodyPr wrap="none" lIns="0" tIns="0" rIns="0" bIns="0" rtlCol="0">
            <a:noAutofit/>
          </a:bodyPr>
          <a:lstStyle/>
          <a:p>
            <a:pPr algn="l">
              <a:spcAft>
                <a:spcPts val="600"/>
              </a:spcAft>
            </a:pPr>
            <a:endParaRPr lang="en-US" sz="1200">
              <a:solidFill>
                <a:schemeClr val="accent6"/>
              </a:solidFill>
              <a:cs typeface="Calibri" panose="020F0502020204030204" pitchFamily="34" charset="0"/>
            </a:endParaRPr>
          </a:p>
        </p:txBody>
      </p:sp>
      <p:sp>
        <p:nvSpPr>
          <p:cNvPr id="3" name="TextBox 2">
            <a:extLst>
              <a:ext uri="{FF2B5EF4-FFF2-40B4-BE49-F238E27FC236}">
                <a16:creationId xmlns:a16="http://schemas.microsoft.com/office/drawing/2014/main" id="{EA2EB7ED-DC69-E17B-9E33-5D586963DB40}"/>
              </a:ext>
            </a:extLst>
          </p:cNvPr>
          <p:cNvSpPr txBox="1"/>
          <p:nvPr userDrawn="1"/>
        </p:nvSpPr>
        <p:spPr>
          <a:xfrm>
            <a:off x="2097157" y="-327991"/>
            <a:ext cx="0" cy="0"/>
          </a:xfrm>
          <a:prstGeom prst="rect">
            <a:avLst/>
          </a:prstGeom>
          <a:noFill/>
        </p:spPr>
        <p:txBody>
          <a:bodyPr wrap="none" lIns="0" tIns="0" rIns="0" bIns="0" rtlCol="0">
            <a:noAutofit/>
          </a:bodyPr>
          <a:lstStyle/>
          <a:p>
            <a:pPr algn="l">
              <a:spcAft>
                <a:spcPts val="600"/>
              </a:spcAft>
            </a:pPr>
            <a:endParaRPr lang="en-US" sz="1200">
              <a:solidFill>
                <a:schemeClr val="accent6"/>
              </a:solidFill>
              <a:cs typeface="Calibri" panose="020F0502020204030204" pitchFamily="34" charset="0"/>
            </a:endParaRPr>
          </a:p>
        </p:txBody>
      </p:sp>
    </p:spTree>
    <p:extLst>
      <p:ext uri="{BB962C8B-B14F-4D97-AF65-F5344CB8AC3E}">
        <p14:creationId xmlns:p14="http://schemas.microsoft.com/office/powerpoint/2010/main" val="18508518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2" pos="3840">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Text or graphic - 2 Columns + header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DCF294-11EE-4677-7713-B08E6301C852}"/>
              </a:ext>
            </a:extLst>
          </p:cNvPr>
          <p:cNvSpPr>
            <a:spLocks noGrp="1"/>
          </p:cNvSpPr>
          <p:nvPr>
            <p:ph type="title" hasCustomPrompt="1"/>
          </p:nvPr>
        </p:nvSpPr>
        <p:spPr/>
        <p:txBody>
          <a:bodyPr>
            <a:noAutofit/>
          </a:bodyPr>
          <a:lstStyle>
            <a:lvl1pPr>
              <a:lnSpc>
                <a:spcPct val="100000"/>
              </a:lnSpc>
              <a:defRPr/>
            </a:lvl1pPr>
          </a:lstStyle>
          <a:p>
            <a:r>
              <a:rPr lang="en-US"/>
              <a:t>Text or graphic - 2 Columns + headers</a:t>
            </a:r>
          </a:p>
        </p:txBody>
      </p:sp>
      <p:sp>
        <p:nvSpPr>
          <p:cNvPr id="24" name="Text Placeholder 2">
            <a:extLst>
              <a:ext uri="{FF2B5EF4-FFF2-40B4-BE49-F238E27FC236}">
                <a16:creationId xmlns:a16="http://schemas.microsoft.com/office/drawing/2014/main" id="{893046DD-C65D-964F-9393-B63DDD14EA5E}"/>
              </a:ext>
            </a:extLst>
          </p:cNvPr>
          <p:cNvSpPr>
            <a:spLocks noGrp="1"/>
          </p:cNvSpPr>
          <p:nvPr>
            <p:ph type="body" sz="quarter" idx="1" hasCustomPrompt="1"/>
          </p:nvPr>
        </p:nvSpPr>
        <p:spPr>
          <a:xfrm>
            <a:off x="542457" y="1021112"/>
            <a:ext cx="11119274" cy="246221"/>
          </a:xfrm>
          <a:prstGeom prst="rect">
            <a:avLst/>
          </a:prstGeom>
        </p:spPr>
        <p:txBody>
          <a:bodyPr vert="horz" wrap="square" lIns="0" tIns="0" rIns="0" bIns="0" rtlCol="0">
            <a:noAutofit/>
          </a:bodyPr>
          <a:lstStyle>
            <a:lvl1pPr marL="0" indent="0">
              <a:buFont typeface="Arial" panose="020B0604020202020204" pitchFamily="34" charset="0"/>
              <a:buNone/>
              <a:defRPr lang="en-US" sz="1600" b="0" i="1" baseline="0" dirty="0"/>
            </a:lvl1pPr>
          </a:lstStyle>
          <a:p>
            <a:pPr marL="171501" lvl="0" indent="-171501">
              <a:lnSpc>
                <a:spcPct val="100000"/>
              </a:lnSpc>
            </a:pPr>
            <a:r>
              <a:rPr lang="en-US"/>
              <a:t>Page Description / Narrative Text (Optional)</a:t>
            </a:r>
          </a:p>
        </p:txBody>
      </p:sp>
      <p:sp>
        <p:nvSpPr>
          <p:cNvPr id="5" name="Text Placeholder 3">
            <a:extLst>
              <a:ext uri="{FF2B5EF4-FFF2-40B4-BE49-F238E27FC236}">
                <a16:creationId xmlns:a16="http://schemas.microsoft.com/office/drawing/2014/main" id="{446BCE5A-C6EA-3D45-B6AA-69F8F5DE5F7C}"/>
              </a:ext>
            </a:extLst>
          </p:cNvPr>
          <p:cNvSpPr>
            <a:spLocks noGrp="1"/>
          </p:cNvSpPr>
          <p:nvPr>
            <p:ph type="body" sz="quarter" idx="2" hasCustomPrompt="1"/>
          </p:nvPr>
        </p:nvSpPr>
        <p:spPr>
          <a:xfrm>
            <a:off x="534221" y="1641186"/>
            <a:ext cx="5439928" cy="276999"/>
          </a:xfrm>
          <a:prstGeom prst="rect">
            <a:avLst/>
          </a:prstGeom>
        </p:spPr>
        <p:txBody>
          <a:bodyPr vert="horz" lIns="0" tIns="0" rIns="0" bIns="0" rtlCol="0" anchor="t">
            <a:noAutofit/>
          </a:bodyPr>
          <a:lstStyle>
            <a:lvl1pPr marL="0" indent="0">
              <a:spcAft>
                <a:spcPts val="0"/>
              </a:spcAft>
              <a:buNone/>
              <a:defRPr lang="en-US" b="1" baseline="0" dirty="0"/>
            </a:lvl1pPr>
          </a:lstStyle>
          <a:p>
            <a:pPr marL="171501" lvl="0" indent="-171501"/>
            <a:r>
              <a:rPr lang="en-US"/>
              <a:t>Header 1</a:t>
            </a:r>
          </a:p>
        </p:txBody>
      </p:sp>
      <p:sp>
        <p:nvSpPr>
          <p:cNvPr id="14" name="Text Placeholder 4">
            <a:extLst>
              <a:ext uri="{FF2B5EF4-FFF2-40B4-BE49-F238E27FC236}">
                <a16:creationId xmlns:a16="http://schemas.microsoft.com/office/drawing/2014/main" id="{03B810ED-E68E-4637-9472-F6D25D1E6928}"/>
              </a:ext>
            </a:extLst>
          </p:cNvPr>
          <p:cNvSpPr>
            <a:spLocks noGrp="1"/>
          </p:cNvSpPr>
          <p:nvPr>
            <p:ph sz="quarter" idx="4" hasCustomPrompt="1"/>
          </p:nvPr>
        </p:nvSpPr>
        <p:spPr>
          <a:xfrm>
            <a:off x="534220" y="2244720"/>
            <a:ext cx="5447479" cy="3889379"/>
          </a:xfrm>
          <a:prstGeom prst="rect">
            <a:avLst/>
          </a:prstGeom>
          <a:solidFill>
            <a:schemeClr val="bg1"/>
          </a:solidFill>
        </p:spPr>
        <p:txBody>
          <a:bodyPr vert="horz" lIns="0" tIns="0" rIns="0" bIns="0" rtlCol="0">
            <a:noAutofit/>
          </a:bodyPr>
          <a:lstStyle>
            <a:lvl1pPr>
              <a:lnSpc>
                <a:spcPct val="114000"/>
              </a:lnSpc>
              <a:defRPr sz="1200"/>
            </a:lvl1pPr>
            <a:lvl2pPr marL="128054" indent="-128054">
              <a:defRPr sz="1200"/>
            </a:lvl2pPr>
            <a:lvl3pPr marL="292696" indent="-128054">
              <a:defRPr sz="1200"/>
            </a:lvl3pPr>
            <a:lvl4pPr marL="466484" indent="-128054">
              <a:defRPr sz="1200"/>
            </a:lvl4pPr>
            <a:lvl5pPr marL="695152" indent="-182935">
              <a:defRPr sz="1200"/>
            </a:lvl5pPr>
          </a:lstStyle>
          <a:p>
            <a:pPr lvl="0"/>
            <a:r>
              <a:rPr lang="en-US"/>
              <a:t>Click to add text</a:t>
            </a:r>
          </a:p>
        </p:txBody>
      </p:sp>
      <p:sp>
        <p:nvSpPr>
          <p:cNvPr id="9" name="Text Placeholder 5">
            <a:extLst>
              <a:ext uri="{FF2B5EF4-FFF2-40B4-BE49-F238E27FC236}">
                <a16:creationId xmlns:a16="http://schemas.microsoft.com/office/drawing/2014/main" id="{20F34A11-D1C4-1141-A437-411C04A150DA}"/>
              </a:ext>
            </a:extLst>
          </p:cNvPr>
          <p:cNvSpPr>
            <a:spLocks noGrp="1"/>
          </p:cNvSpPr>
          <p:nvPr>
            <p:ph type="body" sz="quarter" idx="3" hasCustomPrompt="1"/>
          </p:nvPr>
        </p:nvSpPr>
        <p:spPr>
          <a:xfrm>
            <a:off x="6286359" y="1641186"/>
            <a:ext cx="5368926" cy="276997"/>
          </a:xfrm>
          <a:prstGeom prst="rect">
            <a:avLst/>
          </a:prstGeom>
        </p:spPr>
        <p:txBody>
          <a:bodyPr vert="horz" lIns="0" tIns="0" rIns="0" bIns="0" rtlCol="0" anchor="t">
            <a:noAutofit/>
          </a:bodyPr>
          <a:lstStyle>
            <a:lvl1pPr marL="0" indent="0">
              <a:spcAft>
                <a:spcPts val="0"/>
              </a:spcAft>
              <a:buNone/>
              <a:defRPr lang="en-US" b="1" baseline="0" dirty="0"/>
            </a:lvl1pPr>
          </a:lstStyle>
          <a:p>
            <a:pPr marL="171501" lvl="0" indent="-171501"/>
            <a:r>
              <a:rPr lang="en-US"/>
              <a:t>Header 2</a:t>
            </a:r>
          </a:p>
        </p:txBody>
      </p:sp>
      <p:sp>
        <p:nvSpPr>
          <p:cNvPr id="15" name="Text Placeholder 6">
            <a:extLst>
              <a:ext uri="{FF2B5EF4-FFF2-40B4-BE49-F238E27FC236}">
                <a16:creationId xmlns:a16="http://schemas.microsoft.com/office/drawing/2014/main" id="{3302C231-A124-4DBC-9E31-CF4A9E847ABD}"/>
              </a:ext>
            </a:extLst>
          </p:cNvPr>
          <p:cNvSpPr>
            <a:spLocks noGrp="1"/>
          </p:cNvSpPr>
          <p:nvPr>
            <p:ph sz="quarter" idx="5" hasCustomPrompt="1"/>
          </p:nvPr>
        </p:nvSpPr>
        <p:spPr>
          <a:xfrm>
            <a:off x="6287039" y="2244720"/>
            <a:ext cx="5376378" cy="3889379"/>
          </a:xfrm>
          <a:prstGeom prst="rect">
            <a:avLst/>
          </a:prstGeom>
          <a:solidFill>
            <a:schemeClr val="bg1"/>
          </a:solidFill>
        </p:spPr>
        <p:txBody>
          <a:bodyPr vert="horz" lIns="0" tIns="0" rIns="0" bIns="0" rtlCol="0">
            <a:noAutofit/>
          </a:bodyPr>
          <a:lstStyle>
            <a:lvl1pPr>
              <a:defRPr lang="en-US" sz="1200" kern="1200" dirty="0">
                <a:solidFill>
                  <a:schemeClr val="tx1"/>
                </a:solidFill>
                <a:latin typeface="+mn-lt"/>
                <a:ea typeface="+mn-ea"/>
                <a:cs typeface="Calibri" panose="020F0502020204030204" pitchFamily="34" charset="0"/>
              </a:defRPr>
            </a:lvl1pPr>
            <a:lvl2pPr marL="128054" indent="-128054">
              <a:defRPr sz="1200"/>
            </a:lvl2pPr>
            <a:lvl3pPr marL="292696" indent="-128054">
              <a:defRPr sz="1200"/>
            </a:lvl3pPr>
            <a:lvl4pPr marL="466484" indent="-128054">
              <a:defRPr sz="1200"/>
            </a:lvl4pPr>
            <a:lvl5pPr marL="695152" indent="-182935">
              <a:defRPr sz="1200"/>
            </a:lvl5pPr>
          </a:lstStyle>
          <a:p>
            <a:pPr marL="0" lvl="0" indent="0" algn="l" defTabSz="914674" rtl="0" eaLnBrk="1" latinLnBrk="0" hangingPunct="1">
              <a:lnSpc>
                <a:spcPct val="114000"/>
              </a:lnSpc>
              <a:spcBef>
                <a:spcPts val="300"/>
              </a:spcBef>
              <a:spcAft>
                <a:spcPts val="300"/>
              </a:spcAft>
              <a:buClr>
                <a:schemeClr val="accent6"/>
              </a:buClr>
              <a:buFontTx/>
              <a:buNone/>
            </a:pPr>
            <a:r>
              <a:rPr lang="en-US"/>
              <a:t>Click to add text</a:t>
            </a:r>
          </a:p>
        </p:txBody>
      </p:sp>
      <p:sp>
        <p:nvSpPr>
          <p:cNvPr id="19" name="Text Placeholder 7">
            <a:extLst>
              <a:ext uri="{FF2B5EF4-FFF2-40B4-BE49-F238E27FC236}">
                <a16:creationId xmlns:a16="http://schemas.microsoft.com/office/drawing/2014/main" id="{27BCA7FC-1CDF-B248-A0FE-220C98855C34}"/>
              </a:ext>
            </a:extLst>
          </p:cNvPr>
          <p:cNvSpPr>
            <a:spLocks noGrp="1"/>
          </p:cNvSpPr>
          <p:nvPr>
            <p:ph type="body" sz="quarter" idx="6" hasCustomPrompt="1"/>
          </p:nvPr>
        </p:nvSpPr>
        <p:spPr>
          <a:xfrm>
            <a:off x="535486" y="6234102"/>
            <a:ext cx="11119274" cy="200055"/>
          </a:xfrm>
          <a:prstGeom prst="rect">
            <a:avLst/>
          </a:prstGeom>
        </p:spPr>
        <p:txBody>
          <a:bodyPr anchor="ctr">
            <a:noAutofit/>
          </a:bodyPr>
          <a:lstStyle>
            <a:lvl1pPr>
              <a:spcAft>
                <a:spcPts val="0"/>
              </a:spcAft>
              <a:buFontTx/>
              <a:buNone/>
              <a:defRPr lang="en-US" sz="700" i="1" kern="1200" dirty="0">
                <a:solidFill>
                  <a:schemeClr val="tx1"/>
                </a:solidFill>
                <a:latin typeface="Calibri" panose="020F0502020204030204" pitchFamily="34" charset="0"/>
                <a:ea typeface="+mn-ea"/>
                <a:cs typeface="Calibri" panose="020F0502020204030204" pitchFamily="34" charset="0"/>
              </a:defRPr>
            </a:lvl1pPr>
          </a:lstStyle>
          <a:p>
            <a:pPr lvl="0"/>
            <a:r>
              <a:rPr lang="en-US"/>
              <a:t>Click to edit Source</a:t>
            </a:r>
          </a:p>
        </p:txBody>
      </p:sp>
      <p:sp>
        <p:nvSpPr>
          <p:cNvPr id="22" name="Date Placeholder 8">
            <a:extLst>
              <a:ext uri="{FF2B5EF4-FFF2-40B4-BE49-F238E27FC236}">
                <a16:creationId xmlns:a16="http://schemas.microsoft.com/office/drawing/2014/main" id="{351902C6-7022-D242-9AEC-97393407D1E7}"/>
              </a:ext>
            </a:extLst>
          </p:cNvPr>
          <p:cNvSpPr>
            <a:spLocks noGrp="1"/>
          </p:cNvSpPr>
          <p:nvPr>
            <p:ph type="dt" sz="half" idx="7"/>
          </p:nvPr>
        </p:nvSpPr>
        <p:spPr>
          <a:xfrm>
            <a:off x="535486" y="6586325"/>
            <a:ext cx="2743915" cy="107722"/>
          </a:xfrm>
          <a:prstGeom prst="rect">
            <a:avLst/>
          </a:prstGeom>
        </p:spPr>
        <p:txBody>
          <a:bodyPr vert="horz" lIns="0" tIns="0" rIns="0" bIns="0" rtlCol="0" anchor="ctr" anchorCtr="0">
            <a:noAutofit/>
          </a:bodyPr>
          <a:lstStyle>
            <a:lvl1pPr algn="l">
              <a:defRPr lang="en-US" sz="700" spc="20" baseline="0" smtClean="0">
                <a:solidFill>
                  <a:schemeClr val="tx1"/>
                </a:solidFill>
                <a:latin typeface="Calibri" panose="020F0502020204030204" pitchFamily="34" charset="0"/>
                <a:cs typeface="Calibri" panose="020F0502020204030204" pitchFamily="34" charset="0"/>
              </a:defRPr>
            </a:lvl1pPr>
          </a:lstStyle>
          <a:p>
            <a:endParaRPr lang="en-US" dirty="0"/>
          </a:p>
        </p:txBody>
      </p:sp>
      <p:sp>
        <p:nvSpPr>
          <p:cNvPr id="20" name="Footer Placeholder 9">
            <a:extLst>
              <a:ext uri="{FF2B5EF4-FFF2-40B4-BE49-F238E27FC236}">
                <a16:creationId xmlns:a16="http://schemas.microsoft.com/office/drawing/2014/main" id="{1783B01A-32CF-8245-B7F6-C1BC02D8D533}"/>
              </a:ext>
            </a:extLst>
          </p:cNvPr>
          <p:cNvSpPr>
            <a:spLocks noGrp="1"/>
          </p:cNvSpPr>
          <p:nvPr>
            <p:ph type="ftr" sz="quarter" idx="8"/>
          </p:nvPr>
        </p:nvSpPr>
        <p:spPr>
          <a:xfrm>
            <a:off x="4038063" y="6577816"/>
            <a:ext cx="4115872" cy="107722"/>
          </a:xfrm>
          <a:prstGeom prst="rect">
            <a:avLst/>
          </a:prstGeom>
        </p:spPr>
        <p:txBody>
          <a:bodyPr vert="horz" lIns="0" tIns="0" rIns="0" bIns="0" rtlCol="0" anchor="ctr" anchorCtr="0">
            <a:noAutofit/>
          </a:bodyPr>
          <a:lstStyle>
            <a:lvl1pPr algn="ctr">
              <a:defRPr sz="700" spc="20" baseline="0">
                <a:solidFill>
                  <a:schemeClr val="tx1"/>
                </a:solidFill>
                <a:latin typeface="Calibri" panose="020F0502020204030204" pitchFamily="34" charset="0"/>
                <a:cs typeface="Calibri" panose="020F0502020204030204" pitchFamily="34" charset="0"/>
              </a:defRPr>
            </a:lvl1pPr>
          </a:lstStyle>
          <a:p>
            <a:r>
              <a:rPr lang="en-US"/>
              <a:t>Ombuds Team Overview</a:t>
            </a:r>
            <a:endParaRPr lang="en-US" dirty="0"/>
          </a:p>
        </p:txBody>
      </p:sp>
      <p:sp>
        <p:nvSpPr>
          <p:cNvPr id="21" name="Slide Number Placeholder 10">
            <a:extLst>
              <a:ext uri="{FF2B5EF4-FFF2-40B4-BE49-F238E27FC236}">
                <a16:creationId xmlns:a16="http://schemas.microsoft.com/office/drawing/2014/main" id="{DEEC593F-5090-F54D-9DE4-8B999E86D6AC}"/>
              </a:ext>
            </a:extLst>
          </p:cNvPr>
          <p:cNvSpPr>
            <a:spLocks noGrp="1"/>
          </p:cNvSpPr>
          <p:nvPr>
            <p:ph type="sldNum" sz="quarter" idx="9"/>
          </p:nvPr>
        </p:nvSpPr>
        <p:spPr>
          <a:xfrm>
            <a:off x="11408288" y="6577228"/>
            <a:ext cx="253444" cy="107722"/>
          </a:xfrm>
          <a:prstGeom prst="rect">
            <a:avLst/>
          </a:prstGeom>
        </p:spPr>
        <p:txBody>
          <a:bodyPr vert="horz" lIns="0" tIns="0" rIns="0" bIns="0" rtlCol="0" anchor="ctr">
            <a:noAutofit/>
          </a:bodyPr>
          <a:lstStyle>
            <a:lvl1pPr algn="r">
              <a:defRPr sz="700">
                <a:solidFill>
                  <a:schemeClr val="tx1"/>
                </a:solidFill>
                <a:latin typeface="Calibri" panose="020F0502020204030204" pitchFamily="34" charset="0"/>
                <a:cs typeface="Calibri" panose="020F0502020204030204" pitchFamily="34" charset="0"/>
              </a:defRPr>
            </a:lvl1pPr>
          </a:lstStyle>
          <a:p>
            <a:fld id="{D3F7C509-FEEF-45D3-B896-7C07814C0C13}" type="slidenum">
              <a:rPr lang="en-US" smtClean="0"/>
              <a:pPr/>
              <a:t>‹#›</a:t>
            </a:fld>
            <a:endParaRPr lang="en-US" dirty="0"/>
          </a:p>
        </p:txBody>
      </p:sp>
      <p:cxnSp>
        <p:nvCxnSpPr>
          <p:cNvPr id="4" name="Straight Connector 11">
            <a:extLst>
              <a:ext uri="{FF2B5EF4-FFF2-40B4-BE49-F238E27FC236}">
                <a16:creationId xmlns:a16="http://schemas.microsoft.com/office/drawing/2014/main" id="{7FFAF916-9C90-0441-B544-DB40E49534DD}"/>
              </a:ext>
            </a:extLst>
          </p:cNvPr>
          <p:cNvCxnSpPr>
            <a:cxnSpLocks/>
          </p:cNvCxnSpPr>
          <p:nvPr userDrawn="1"/>
        </p:nvCxnSpPr>
        <p:spPr>
          <a:xfrm>
            <a:off x="534221" y="1570338"/>
            <a:ext cx="5439928"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 name="Straight Connector 12">
            <a:extLst>
              <a:ext uri="{FF2B5EF4-FFF2-40B4-BE49-F238E27FC236}">
                <a16:creationId xmlns:a16="http://schemas.microsoft.com/office/drawing/2014/main" id="{84A50A12-A2BB-E740-BF44-D5B7CEBE05B3}"/>
              </a:ext>
            </a:extLst>
          </p:cNvPr>
          <p:cNvCxnSpPr>
            <a:cxnSpLocks/>
          </p:cNvCxnSpPr>
          <p:nvPr userDrawn="1"/>
        </p:nvCxnSpPr>
        <p:spPr>
          <a:xfrm>
            <a:off x="6290246" y="1570338"/>
            <a:ext cx="536753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2909511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4 boxes + Icons (categorical)">
    <p:spTree>
      <p:nvGrpSpPr>
        <p:cNvPr id="1" name=""/>
        <p:cNvGrpSpPr/>
        <p:nvPr/>
      </p:nvGrpSpPr>
      <p:grpSpPr>
        <a:xfrm>
          <a:off x="0" y="0"/>
          <a:ext cx="0" cy="0"/>
          <a:chOff x="0" y="0"/>
          <a:chExt cx="0" cy="0"/>
        </a:xfrm>
      </p:grpSpPr>
      <p:sp>
        <p:nvSpPr>
          <p:cNvPr id="57" name="Text Placeholder 9">
            <a:extLst>
              <a:ext uri="{FF2B5EF4-FFF2-40B4-BE49-F238E27FC236}">
                <a16:creationId xmlns:a16="http://schemas.microsoft.com/office/drawing/2014/main" id="{337202D7-3484-7116-1949-B52573DBB48F}"/>
              </a:ext>
            </a:extLst>
          </p:cNvPr>
          <p:cNvSpPr>
            <a:spLocks noGrp="1"/>
          </p:cNvSpPr>
          <p:nvPr>
            <p:ph type="body" sz="quarter" idx="67" hasCustomPrompt="1"/>
          </p:nvPr>
        </p:nvSpPr>
        <p:spPr>
          <a:xfrm>
            <a:off x="9126904" y="2631859"/>
            <a:ext cx="2536459" cy="1057578"/>
          </a:xfrm>
          <a:solidFill>
            <a:schemeClr val="accent2"/>
          </a:solidFill>
        </p:spPr>
        <p:txBody>
          <a:bodyPr tIns="182880" anchor="ctr" anchorCtr="0">
            <a:noAutofit/>
          </a:bodyPr>
          <a:lstStyle>
            <a:lvl1pPr algn="ctr">
              <a:defRPr lang="en-US" sz="1200" b="1" kern="1200" dirty="0">
                <a:solidFill>
                  <a:schemeClr val="bg1"/>
                </a:solidFill>
                <a:latin typeface="+mn-lt"/>
                <a:ea typeface="+mn-ea"/>
                <a:cs typeface="Calibri" panose="020F0502020204030204" pitchFamily="34" charset="0"/>
              </a:defRPr>
            </a:lvl1pPr>
          </a:lstStyle>
          <a:p>
            <a:pPr marL="0" lvl="0" indent="0" algn="ctr" defTabSz="914674" rtl="0" eaLnBrk="1" latinLnBrk="0" hangingPunct="1">
              <a:spcBef>
                <a:spcPts val="0"/>
              </a:spcBef>
              <a:spcAft>
                <a:spcPts val="600"/>
              </a:spcAft>
              <a:buClr>
                <a:schemeClr val="accent6"/>
              </a:buClr>
              <a:buFontTx/>
              <a:buNone/>
            </a:pPr>
            <a:r>
              <a:rPr lang="en-US"/>
              <a:t>Click to add text</a:t>
            </a:r>
          </a:p>
        </p:txBody>
      </p:sp>
      <p:sp>
        <p:nvSpPr>
          <p:cNvPr id="55" name="Text Placeholder 9">
            <a:extLst>
              <a:ext uri="{FF2B5EF4-FFF2-40B4-BE49-F238E27FC236}">
                <a16:creationId xmlns:a16="http://schemas.microsoft.com/office/drawing/2014/main" id="{2655083F-BFD3-6B5A-277A-9D5B03612119}"/>
              </a:ext>
            </a:extLst>
          </p:cNvPr>
          <p:cNvSpPr>
            <a:spLocks noGrp="1"/>
          </p:cNvSpPr>
          <p:nvPr>
            <p:ph type="body" sz="quarter" idx="65" hasCustomPrompt="1"/>
          </p:nvPr>
        </p:nvSpPr>
        <p:spPr>
          <a:xfrm>
            <a:off x="6258759" y="2631859"/>
            <a:ext cx="2536459" cy="1057578"/>
          </a:xfrm>
          <a:solidFill>
            <a:schemeClr val="accent4"/>
          </a:solidFill>
        </p:spPr>
        <p:txBody>
          <a:bodyPr tIns="182880" anchor="ctr" anchorCtr="0">
            <a:noAutofit/>
          </a:bodyPr>
          <a:lstStyle>
            <a:lvl1pPr algn="ctr">
              <a:defRPr lang="en-US" sz="1200" b="1" kern="1200" dirty="0">
                <a:solidFill>
                  <a:schemeClr val="bg1"/>
                </a:solidFill>
                <a:latin typeface="+mn-lt"/>
                <a:ea typeface="+mn-ea"/>
                <a:cs typeface="Calibri" panose="020F0502020204030204" pitchFamily="34" charset="0"/>
              </a:defRPr>
            </a:lvl1pPr>
          </a:lstStyle>
          <a:p>
            <a:pPr marL="0" lvl="0" indent="0" algn="ctr" defTabSz="914674" rtl="0" eaLnBrk="1" latinLnBrk="0" hangingPunct="1">
              <a:spcBef>
                <a:spcPts val="0"/>
              </a:spcBef>
              <a:spcAft>
                <a:spcPts val="600"/>
              </a:spcAft>
              <a:buClr>
                <a:schemeClr val="accent6"/>
              </a:buClr>
              <a:buFontTx/>
              <a:buNone/>
            </a:pPr>
            <a:r>
              <a:rPr lang="en-US"/>
              <a:t>Click to add text</a:t>
            </a:r>
          </a:p>
        </p:txBody>
      </p:sp>
      <p:sp>
        <p:nvSpPr>
          <p:cNvPr id="49" name="Text Placeholder 9">
            <a:extLst>
              <a:ext uri="{FF2B5EF4-FFF2-40B4-BE49-F238E27FC236}">
                <a16:creationId xmlns:a16="http://schemas.microsoft.com/office/drawing/2014/main" id="{FEA2D67F-C91D-B705-DA2B-E05F6F7490B2}"/>
              </a:ext>
            </a:extLst>
          </p:cNvPr>
          <p:cNvSpPr>
            <a:spLocks noGrp="1"/>
          </p:cNvSpPr>
          <p:nvPr>
            <p:ph type="body" sz="quarter" idx="63" hasCustomPrompt="1"/>
          </p:nvPr>
        </p:nvSpPr>
        <p:spPr>
          <a:xfrm>
            <a:off x="3392742" y="2631859"/>
            <a:ext cx="2536459" cy="1057578"/>
          </a:xfrm>
          <a:solidFill>
            <a:schemeClr val="accent3"/>
          </a:solidFill>
        </p:spPr>
        <p:txBody>
          <a:bodyPr tIns="182880" anchor="ctr" anchorCtr="0">
            <a:noAutofit/>
          </a:bodyPr>
          <a:lstStyle>
            <a:lvl1pPr algn="ctr">
              <a:defRPr lang="en-US" sz="1200" b="1" kern="1200" dirty="0">
                <a:solidFill>
                  <a:schemeClr val="bg1"/>
                </a:solidFill>
                <a:latin typeface="+mn-lt"/>
                <a:ea typeface="+mn-ea"/>
                <a:cs typeface="Calibri" panose="020F0502020204030204" pitchFamily="34" charset="0"/>
              </a:defRPr>
            </a:lvl1pPr>
          </a:lstStyle>
          <a:p>
            <a:pPr marL="0" lvl="0" indent="0" algn="ctr" defTabSz="914674" rtl="0" eaLnBrk="1" latinLnBrk="0" hangingPunct="1">
              <a:spcBef>
                <a:spcPts val="0"/>
              </a:spcBef>
              <a:spcAft>
                <a:spcPts val="600"/>
              </a:spcAft>
              <a:buClr>
                <a:schemeClr val="accent6"/>
              </a:buClr>
              <a:buFontTx/>
              <a:buNone/>
            </a:pPr>
            <a:r>
              <a:rPr lang="en-US"/>
              <a:t>Click to add text</a:t>
            </a:r>
          </a:p>
        </p:txBody>
      </p:sp>
      <p:sp>
        <p:nvSpPr>
          <p:cNvPr id="10" name="Text Placeholder 9">
            <a:extLst>
              <a:ext uri="{FF2B5EF4-FFF2-40B4-BE49-F238E27FC236}">
                <a16:creationId xmlns:a16="http://schemas.microsoft.com/office/drawing/2014/main" id="{64728293-9813-258F-553B-C282060C0D2F}"/>
              </a:ext>
            </a:extLst>
          </p:cNvPr>
          <p:cNvSpPr>
            <a:spLocks noGrp="1"/>
          </p:cNvSpPr>
          <p:nvPr>
            <p:ph type="body" sz="quarter" idx="55" hasCustomPrompt="1"/>
          </p:nvPr>
        </p:nvSpPr>
        <p:spPr>
          <a:xfrm>
            <a:off x="542457" y="2631859"/>
            <a:ext cx="2536459" cy="1057578"/>
          </a:xfrm>
          <a:solidFill>
            <a:schemeClr val="accent1"/>
          </a:solidFill>
        </p:spPr>
        <p:txBody>
          <a:bodyPr tIns="182880" anchor="ctr" anchorCtr="0">
            <a:noAutofit/>
          </a:bodyPr>
          <a:lstStyle>
            <a:lvl1pPr algn="ctr">
              <a:defRPr lang="en-US" sz="1200" b="1" kern="1200" dirty="0">
                <a:solidFill>
                  <a:schemeClr val="bg1"/>
                </a:solidFill>
                <a:latin typeface="+mn-lt"/>
                <a:ea typeface="+mn-ea"/>
                <a:cs typeface="Calibri" panose="020F0502020204030204" pitchFamily="34" charset="0"/>
              </a:defRPr>
            </a:lvl1pPr>
          </a:lstStyle>
          <a:p>
            <a:pPr marL="0" lvl="0" indent="0" algn="ctr" defTabSz="914674" rtl="0" eaLnBrk="1" latinLnBrk="0" hangingPunct="1">
              <a:spcBef>
                <a:spcPts val="0"/>
              </a:spcBef>
              <a:spcAft>
                <a:spcPts val="600"/>
              </a:spcAft>
              <a:buClr>
                <a:schemeClr val="accent6"/>
              </a:buClr>
              <a:buFontTx/>
              <a:buNone/>
            </a:pPr>
            <a:r>
              <a:rPr lang="en-US"/>
              <a:t>Click to add text</a:t>
            </a:r>
          </a:p>
        </p:txBody>
      </p:sp>
      <p:sp>
        <p:nvSpPr>
          <p:cNvPr id="58" name="Text Placeholder 47">
            <a:extLst>
              <a:ext uri="{FF2B5EF4-FFF2-40B4-BE49-F238E27FC236}">
                <a16:creationId xmlns:a16="http://schemas.microsoft.com/office/drawing/2014/main" id="{652D1336-5902-3CC0-6CFF-493CC621FF6B}"/>
              </a:ext>
            </a:extLst>
          </p:cNvPr>
          <p:cNvSpPr>
            <a:spLocks noGrp="1"/>
          </p:cNvSpPr>
          <p:nvPr>
            <p:ph type="body" sz="quarter" idx="68" hasCustomPrompt="1"/>
          </p:nvPr>
        </p:nvSpPr>
        <p:spPr>
          <a:xfrm>
            <a:off x="10072601" y="2261114"/>
            <a:ext cx="642937" cy="642938"/>
          </a:xfrm>
          <a:prstGeom prst="ellipse">
            <a:avLst/>
          </a:prstGeom>
          <a:solidFill>
            <a:schemeClr val="accent2"/>
          </a:solidFill>
          <a:ln w="25400">
            <a:solidFill>
              <a:schemeClr val="bg1"/>
            </a:solidFill>
          </a:ln>
        </p:spPr>
        <p:txBody>
          <a:bodyPr anchor="ctr" anchorCtr="0">
            <a:noAutofit/>
          </a:bodyPr>
          <a:lstStyle>
            <a:lvl1pPr algn="ctr">
              <a:defRPr sz="200"/>
            </a:lvl1pPr>
            <a:lvl2pPr>
              <a:defRPr sz="800"/>
            </a:lvl2pPr>
            <a:lvl3pPr>
              <a:defRPr sz="800"/>
            </a:lvl3pPr>
            <a:lvl4pPr>
              <a:defRPr sz="800"/>
            </a:lvl4pPr>
            <a:lvl5pPr>
              <a:defRPr sz="800"/>
            </a:lvl5pPr>
          </a:lstStyle>
          <a:p>
            <a:pPr lvl="0"/>
            <a:r>
              <a:rPr lang="en-US"/>
              <a:t>.</a:t>
            </a:r>
          </a:p>
        </p:txBody>
      </p:sp>
      <p:sp>
        <p:nvSpPr>
          <p:cNvPr id="56" name="Text Placeholder 47">
            <a:extLst>
              <a:ext uri="{FF2B5EF4-FFF2-40B4-BE49-F238E27FC236}">
                <a16:creationId xmlns:a16="http://schemas.microsoft.com/office/drawing/2014/main" id="{14BCBEFC-892E-D958-E337-B1D1B39A2CF0}"/>
              </a:ext>
            </a:extLst>
          </p:cNvPr>
          <p:cNvSpPr>
            <a:spLocks noGrp="1"/>
          </p:cNvSpPr>
          <p:nvPr>
            <p:ph type="body" sz="quarter" idx="66" hasCustomPrompt="1"/>
          </p:nvPr>
        </p:nvSpPr>
        <p:spPr>
          <a:xfrm>
            <a:off x="7204456" y="2261114"/>
            <a:ext cx="642937" cy="642938"/>
          </a:xfrm>
          <a:prstGeom prst="ellipse">
            <a:avLst/>
          </a:prstGeom>
          <a:solidFill>
            <a:schemeClr val="accent4"/>
          </a:solidFill>
          <a:ln w="25400">
            <a:solidFill>
              <a:schemeClr val="bg1"/>
            </a:solidFill>
          </a:ln>
        </p:spPr>
        <p:txBody>
          <a:bodyPr anchor="ctr" anchorCtr="0">
            <a:noAutofit/>
          </a:bodyPr>
          <a:lstStyle>
            <a:lvl1pPr algn="ctr">
              <a:defRPr sz="200"/>
            </a:lvl1pPr>
            <a:lvl2pPr>
              <a:defRPr sz="800"/>
            </a:lvl2pPr>
            <a:lvl3pPr>
              <a:defRPr sz="800"/>
            </a:lvl3pPr>
            <a:lvl4pPr>
              <a:defRPr sz="800"/>
            </a:lvl4pPr>
            <a:lvl5pPr>
              <a:defRPr sz="800"/>
            </a:lvl5pPr>
          </a:lstStyle>
          <a:p>
            <a:pPr lvl="0"/>
            <a:r>
              <a:rPr lang="en-US"/>
              <a:t>.</a:t>
            </a:r>
          </a:p>
        </p:txBody>
      </p:sp>
      <p:sp>
        <p:nvSpPr>
          <p:cNvPr id="54" name="Text Placeholder 47">
            <a:extLst>
              <a:ext uri="{FF2B5EF4-FFF2-40B4-BE49-F238E27FC236}">
                <a16:creationId xmlns:a16="http://schemas.microsoft.com/office/drawing/2014/main" id="{907F5581-848B-BB57-24F3-8B2A0C1D3F7E}"/>
              </a:ext>
            </a:extLst>
          </p:cNvPr>
          <p:cNvSpPr>
            <a:spLocks noGrp="1"/>
          </p:cNvSpPr>
          <p:nvPr>
            <p:ph type="body" sz="quarter" idx="64" hasCustomPrompt="1"/>
          </p:nvPr>
        </p:nvSpPr>
        <p:spPr>
          <a:xfrm>
            <a:off x="4338439" y="2261114"/>
            <a:ext cx="642937" cy="642938"/>
          </a:xfrm>
          <a:prstGeom prst="ellipse">
            <a:avLst/>
          </a:prstGeom>
          <a:solidFill>
            <a:schemeClr val="accent3"/>
          </a:solidFill>
          <a:ln w="25400">
            <a:solidFill>
              <a:schemeClr val="bg1"/>
            </a:solidFill>
          </a:ln>
        </p:spPr>
        <p:txBody>
          <a:bodyPr anchor="ctr" anchorCtr="0">
            <a:noAutofit/>
          </a:bodyPr>
          <a:lstStyle>
            <a:lvl1pPr algn="ctr">
              <a:defRPr sz="200"/>
            </a:lvl1pPr>
            <a:lvl2pPr>
              <a:defRPr sz="800"/>
            </a:lvl2pPr>
            <a:lvl3pPr>
              <a:defRPr sz="800"/>
            </a:lvl3pPr>
            <a:lvl4pPr>
              <a:defRPr sz="800"/>
            </a:lvl4pPr>
            <a:lvl5pPr>
              <a:defRPr sz="800"/>
            </a:lvl5pPr>
          </a:lstStyle>
          <a:p>
            <a:pPr lvl="0"/>
            <a:r>
              <a:rPr lang="en-US"/>
              <a:t>.</a:t>
            </a:r>
          </a:p>
        </p:txBody>
      </p:sp>
      <p:sp>
        <p:nvSpPr>
          <p:cNvPr id="48" name="Text Placeholder 47">
            <a:extLst>
              <a:ext uri="{FF2B5EF4-FFF2-40B4-BE49-F238E27FC236}">
                <a16:creationId xmlns:a16="http://schemas.microsoft.com/office/drawing/2014/main" id="{B84BC883-75FB-AD39-C777-DAA0C8940BDA}"/>
              </a:ext>
            </a:extLst>
          </p:cNvPr>
          <p:cNvSpPr>
            <a:spLocks noGrp="1"/>
          </p:cNvSpPr>
          <p:nvPr>
            <p:ph type="body" sz="quarter" idx="62" hasCustomPrompt="1"/>
          </p:nvPr>
        </p:nvSpPr>
        <p:spPr>
          <a:xfrm>
            <a:off x="1488154" y="2261114"/>
            <a:ext cx="642937" cy="642938"/>
          </a:xfrm>
          <a:prstGeom prst="ellipse">
            <a:avLst/>
          </a:prstGeom>
          <a:solidFill>
            <a:schemeClr val="accent1"/>
          </a:solidFill>
          <a:ln w="25400">
            <a:solidFill>
              <a:schemeClr val="bg1"/>
            </a:solidFill>
          </a:ln>
        </p:spPr>
        <p:txBody>
          <a:bodyPr anchor="ctr" anchorCtr="0">
            <a:noAutofit/>
          </a:bodyPr>
          <a:lstStyle>
            <a:lvl1pPr algn="ctr">
              <a:defRPr sz="200"/>
            </a:lvl1pPr>
            <a:lvl2pPr>
              <a:defRPr sz="800"/>
            </a:lvl2pPr>
            <a:lvl3pPr>
              <a:defRPr sz="800"/>
            </a:lvl3pPr>
            <a:lvl4pPr>
              <a:defRPr sz="800"/>
            </a:lvl4pPr>
            <a:lvl5pPr>
              <a:defRPr sz="800"/>
            </a:lvl5pPr>
          </a:lstStyle>
          <a:p>
            <a:pPr lvl="0"/>
            <a:r>
              <a:rPr lang="en-US"/>
              <a:t>.</a:t>
            </a:r>
          </a:p>
        </p:txBody>
      </p:sp>
      <p:sp>
        <p:nvSpPr>
          <p:cNvPr id="2" name="Title 1">
            <a:extLst>
              <a:ext uri="{FF2B5EF4-FFF2-40B4-BE49-F238E27FC236}">
                <a16:creationId xmlns:a16="http://schemas.microsoft.com/office/drawing/2014/main" id="{F59B2C85-4492-B1C5-2591-3209554B47D3}"/>
              </a:ext>
            </a:extLst>
          </p:cNvPr>
          <p:cNvSpPr>
            <a:spLocks noGrp="1"/>
          </p:cNvSpPr>
          <p:nvPr>
            <p:ph type="title" hasCustomPrompt="1"/>
          </p:nvPr>
        </p:nvSpPr>
        <p:spPr/>
        <p:txBody>
          <a:bodyPr>
            <a:noAutofit/>
          </a:bodyPr>
          <a:lstStyle>
            <a:lvl1pPr>
              <a:lnSpc>
                <a:spcPct val="100000"/>
              </a:lnSpc>
              <a:defRPr/>
            </a:lvl1pPr>
          </a:lstStyle>
          <a:p>
            <a:r>
              <a:rPr lang="en-US"/>
              <a:t>4 boxes + icons (categorical)</a:t>
            </a:r>
          </a:p>
        </p:txBody>
      </p:sp>
      <p:sp>
        <p:nvSpPr>
          <p:cNvPr id="40" name="Text Placeholder 2">
            <a:extLst>
              <a:ext uri="{FF2B5EF4-FFF2-40B4-BE49-F238E27FC236}">
                <a16:creationId xmlns:a16="http://schemas.microsoft.com/office/drawing/2014/main" id="{C3B39044-68AF-F44E-A8C0-7E5AF981D2A9}"/>
              </a:ext>
            </a:extLst>
          </p:cNvPr>
          <p:cNvSpPr>
            <a:spLocks noGrp="1"/>
          </p:cNvSpPr>
          <p:nvPr>
            <p:ph type="body" sz="quarter" idx="13" hasCustomPrompt="1"/>
          </p:nvPr>
        </p:nvSpPr>
        <p:spPr>
          <a:xfrm>
            <a:off x="542457" y="1021112"/>
            <a:ext cx="11119274" cy="246221"/>
          </a:xfrm>
          <a:prstGeom prst="rect">
            <a:avLst/>
          </a:prstGeom>
        </p:spPr>
        <p:txBody>
          <a:bodyPr vert="horz" wrap="square" lIns="0" tIns="0" rIns="0" bIns="0" rtlCol="0">
            <a:noAutofit/>
          </a:bodyPr>
          <a:lstStyle>
            <a:lvl1pPr marL="0" indent="0">
              <a:buNone/>
              <a:defRPr lang="en-US" sz="1600" b="0" i="1" baseline="0" dirty="0"/>
            </a:lvl1pPr>
          </a:lstStyle>
          <a:p>
            <a:pPr marL="171501" lvl="0" indent="-171501">
              <a:lnSpc>
                <a:spcPct val="100000"/>
              </a:lnSpc>
            </a:pPr>
            <a:r>
              <a:rPr lang="en-US"/>
              <a:t>Page Description / Narrative Text (Optional)</a:t>
            </a:r>
          </a:p>
        </p:txBody>
      </p:sp>
      <p:sp>
        <p:nvSpPr>
          <p:cNvPr id="21" name="Text Placeholder 11">
            <a:extLst>
              <a:ext uri="{FF2B5EF4-FFF2-40B4-BE49-F238E27FC236}">
                <a16:creationId xmlns:a16="http://schemas.microsoft.com/office/drawing/2014/main" id="{23B06592-D9C5-41F4-97A0-B95374E5FC5F}"/>
              </a:ext>
            </a:extLst>
          </p:cNvPr>
          <p:cNvSpPr>
            <a:spLocks noGrp="1"/>
          </p:cNvSpPr>
          <p:nvPr>
            <p:ph type="body" sz="quarter" idx="39" hasCustomPrompt="1"/>
          </p:nvPr>
        </p:nvSpPr>
        <p:spPr>
          <a:xfrm>
            <a:off x="542457" y="3934673"/>
            <a:ext cx="2492099" cy="1648773"/>
          </a:xfrm>
          <a:prstGeom prst="rect">
            <a:avLst/>
          </a:prstGeom>
        </p:spPr>
        <p:txBody>
          <a:bodyPr vert="horz" lIns="137160" tIns="0" rIns="137160" bIns="0" rtlCol="0">
            <a:noAutofit/>
          </a:bodyPr>
          <a:lstStyle>
            <a:lvl1pPr>
              <a:defRPr lang="en-US" sz="1200" kern="1200" dirty="0">
                <a:solidFill>
                  <a:schemeClr val="tx1"/>
                </a:solidFill>
                <a:latin typeface="+mn-lt"/>
                <a:ea typeface="+mn-ea"/>
                <a:cs typeface="Calibri" panose="020F0502020204030204" pitchFamily="34" charset="0"/>
              </a:defRPr>
            </a:lvl1pPr>
            <a:lvl2pPr marL="128054" indent="-128054">
              <a:defRPr sz="1200"/>
            </a:lvl2pPr>
            <a:lvl3pPr marL="292696" indent="-128054">
              <a:defRPr sz="1200"/>
            </a:lvl3pPr>
            <a:lvl4pPr marL="466484" indent="-128054">
              <a:defRPr sz="1200"/>
            </a:lvl4pPr>
            <a:lvl5pPr marL="695152" indent="-182935">
              <a:defRPr sz="1200"/>
            </a:lvl5pPr>
          </a:lstStyle>
          <a:p>
            <a:pPr marL="0" lvl="0" indent="0" algn="l" defTabSz="914674" rtl="0" eaLnBrk="1" latinLnBrk="0" hangingPunct="1">
              <a:lnSpc>
                <a:spcPct val="114000"/>
              </a:lnSpc>
              <a:spcBef>
                <a:spcPts val="300"/>
              </a:spcBef>
              <a:spcAft>
                <a:spcPts val="300"/>
              </a:spcAft>
              <a:buClr>
                <a:schemeClr val="accent6"/>
              </a:buClr>
              <a:buFontTx/>
              <a:buNone/>
            </a:pPr>
            <a:r>
              <a:rPr lang="en-US"/>
              <a:t>Click to add text</a:t>
            </a:r>
          </a:p>
        </p:txBody>
      </p:sp>
      <p:sp>
        <p:nvSpPr>
          <p:cNvPr id="24" name="Text Placeholder 12">
            <a:extLst>
              <a:ext uri="{FF2B5EF4-FFF2-40B4-BE49-F238E27FC236}">
                <a16:creationId xmlns:a16="http://schemas.microsoft.com/office/drawing/2014/main" id="{67322069-1374-4AB8-AFDE-F383FB498948}"/>
              </a:ext>
            </a:extLst>
          </p:cNvPr>
          <p:cNvSpPr>
            <a:spLocks noGrp="1"/>
          </p:cNvSpPr>
          <p:nvPr>
            <p:ph type="body" sz="quarter" idx="40" hasCustomPrompt="1"/>
          </p:nvPr>
        </p:nvSpPr>
        <p:spPr>
          <a:xfrm>
            <a:off x="3396587" y="3934673"/>
            <a:ext cx="2487816" cy="1648773"/>
          </a:xfrm>
          <a:prstGeom prst="rect">
            <a:avLst/>
          </a:prstGeom>
        </p:spPr>
        <p:txBody>
          <a:bodyPr vert="horz" lIns="137160" tIns="0" rIns="137160" bIns="0" rtlCol="0">
            <a:noAutofit/>
          </a:bodyPr>
          <a:lstStyle>
            <a:lvl1pPr>
              <a:defRPr lang="en-US" sz="1200" kern="1200" dirty="0">
                <a:solidFill>
                  <a:schemeClr val="tx1"/>
                </a:solidFill>
                <a:latin typeface="+mn-lt"/>
                <a:ea typeface="+mn-ea"/>
                <a:cs typeface="Calibri" panose="020F0502020204030204" pitchFamily="34" charset="0"/>
              </a:defRPr>
            </a:lvl1pPr>
            <a:lvl2pPr marL="128054" indent="-128054">
              <a:defRPr sz="1200"/>
            </a:lvl2pPr>
            <a:lvl3pPr marL="292696" indent="-128054">
              <a:defRPr sz="1200"/>
            </a:lvl3pPr>
            <a:lvl4pPr marL="466484" indent="-128054">
              <a:defRPr sz="1200"/>
            </a:lvl4pPr>
            <a:lvl5pPr marL="695152" indent="-182935">
              <a:defRPr sz="1200"/>
            </a:lvl5pPr>
          </a:lstStyle>
          <a:p>
            <a:pPr marL="0" lvl="0" indent="0" algn="l" defTabSz="914674" rtl="0" eaLnBrk="1" latinLnBrk="0" hangingPunct="1">
              <a:lnSpc>
                <a:spcPct val="114000"/>
              </a:lnSpc>
              <a:spcBef>
                <a:spcPts val="300"/>
              </a:spcBef>
              <a:spcAft>
                <a:spcPts val="300"/>
              </a:spcAft>
              <a:buClr>
                <a:schemeClr val="accent6"/>
              </a:buClr>
              <a:buFontTx/>
              <a:buNone/>
            </a:pPr>
            <a:r>
              <a:rPr lang="en-US"/>
              <a:t>Click to add text</a:t>
            </a:r>
          </a:p>
        </p:txBody>
      </p:sp>
      <p:sp>
        <p:nvSpPr>
          <p:cNvPr id="35" name="Text Placeholder 13">
            <a:extLst>
              <a:ext uri="{FF2B5EF4-FFF2-40B4-BE49-F238E27FC236}">
                <a16:creationId xmlns:a16="http://schemas.microsoft.com/office/drawing/2014/main" id="{34AEFC8D-E7FE-4CE7-ABA7-C78ABA72F565}"/>
              </a:ext>
            </a:extLst>
          </p:cNvPr>
          <p:cNvSpPr>
            <a:spLocks noGrp="1"/>
          </p:cNvSpPr>
          <p:nvPr>
            <p:ph type="body" sz="quarter" idx="41" hasCustomPrompt="1"/>
          </p:nvPr>
        </p:nvSpPr>
        <p:spPr>
          <a:xfrm>
            <a:off x="6278598" y="3934673"/>
            <a:ext cx="2487816" cy="1648773"/>
          </a:xfrm>
          <a:prstGeom prst="rect">
            <a:avLst/>
          </a:prstGeom>
        </p:spPr>
        <p:txBody>
          <a:bodyPr vert="horz" lIns="137160" tIns="0" rIns="137160" bIns="0" rtlCol="0">
            <a:noAutofit/>
          </a:bodyPr>
          <a:lstStyle>
            <a:lvl1pPr>
              <a:defRPr lang="en-US" sz="1200" kern="1200" dirty="0">
                <a:solidFill>
                  <a:schemeClr val="tx1"/>
                </a:solidFill>
                <a:latin typeface="+mn-lt"/>
                <a:ea typeface="+mn-ea"/>
                <a:cs typeface="Calibri" panose="020F0502020204030204" pitchFamily="34" charset="0"/>
              </a:defRPr>
            </a:lvl1pPr>
            <a:lvl2pPr marL="128054" indent="-128054">
              <a:defRPr sz="1200"/>
            </a:lvl2pPr>
            <a:lvl3pPr marL="292696" indent="-128054">
              <a:defRPr sz="1200"/>
            </a:lvl3pPr>
            <a:lvl4pPr marL="466484" indent="-128054">
              <a:defRPr sz="1200"/>
            </a:lvl4pPr>
            <a:lvl5pPr marL="695152" indent="-182935">
              <a:defRPr sz="1200"/>
            </a:lvl5pPr>
          </a:lstStyle>
          <a:p>
            <a:pPr marL="0" lvl="0" indent="0" algn="l" defTabSz="914674" rtl="0" eaLnBrk="1" latinLnBrk="0" hangingPunct="1">
              <a:lnSpc>
                <a:spcPct val="114000"/>
              </a:lnSpc>
              <a:spcBef>
                <a:spcPts val="300"/>
              </a:spcBef>
              <a:spcAft>
                <a:spcPts val="300"/>
              </a:spcAft>
              <a:buClr>
                <a:schemeClr val="accent6"/>
              </a:buClr>
              <a:buFontTx/>
              <a:buNone/>
            </a:pPr>
            <a:r>
              <a:rPr lang="en-US"/>
              <a:t>Click to add text</a:t>
            </a:r>
          </a:p>
        </p:txBody>
      </p:sp>
      <p:sp>
        <p:nvSpPr>
          <p:cNvPr id="36" name="Text Placeholder 14">
            <a:extLst>
              <a:ext uri="{FF2B5EF4-FFF2-40B4-BE49-F238E27FC236}">
                <a16:creationId xmlns:a16="http://schemas.microsoft.com/office/drawing/2014/main" id="{1361766B-A83E-447B-BBAA-A5C399B29FD0}"/>
              </a:ext>
            </a:extLst>
          </p:cNvPr>
          <p:cNvSpPr>
            <a:spLocks noGrp="1"/>
          </p:cNvSpPr>
          <p:nvPr>
            <p:ph type="body" sz="quarter" idx="42" hasCustomPrompt="1"/>
          </p:nvPr>
        </p:nvSpPr>
        <p:spPr>
          <a:xfrm>
            <a:off x="9144449" y="3934673"/>
            <a:ext cx="2487816" cy="1648773"/>
          </a:xfrm>
          <a:prstGeom prst="rect">
            <a:avLst/>
          </a:prstGeom>
        </p:spPr>
        <p:txBody>
          <a:bodyPr vert="horz" lIns="137160" tIns="0" rIns="137160" bIns="0" rtlCol="0">
            <a:noAutofit/>
          </a:bodyPr>
          <a:lstStyle>
            <a:lvl1pPr>
              <a:defRPr lang="en-US" sz="1200" kern="1200" dirty="0">
                <a:solidFill>
                  <a:schemeClr val="tx1"/>
                </a:solidFill>
                <a:latin typeface="+mn-lt"/>
                <a:ea typeface="+mn-ea"/>
                <a:cs typeface="Calibri" panose="020F0502020204030204" pitchFamily="34" charset="0"/>
              </a:defRPr>
            </a:lvl1pPr>
            <a:lvl2pPr marL="128054" indent="-128054">
              <a:defRPr sz="1200"/>
            </a:lvl2pPr>
            <a:lvl3pPr marL="292696" indent="-128054">
              <a:defRPr sz="1200"/>
            </a:lvl3pPr>
            <a:lvl4pPr marL="466484" indent="-128054">
              <a:defRPr sz="1200"/>
            </a:lvl4pPr>
            <a:lvl5pPr marL="695152" indent="-182935">
              <a:defRPr sz="1200"/>
            </a:lvl5pPr>
          </a:lstStyle>
          <a:p>
            <a:pPr marL="0" lvl="0" indent="0" algn="l" defTabSz="914674" rtl="0" eaLnBrk="1" latinLnBrk="0" hangingPunct="1">
              <a:lnSpc>
                <a:spcPct val="114000"/>
              </a:lnSpc>
              <a:spcBef>
                <a:spcPts val="300"/>
              </a:spcBef>
              <a:spcAft>
                <a:spcPts val="300"/>
              </a:spcAft>
              <a:buClr>
                <a:schemeClr val="accent6"/>
              </a:buClr>
              <a:buFontTx/>
              <a:buNone/>
            </a:pPr>
            <a:r>
              <a:rPr lang="en-US"/>
              <a:t>Click to add text</a:t>
            </a:r>
          </a:p>
        </p:txBody>
      </p:sp>
      <p:sp>
        <p:nvSpPr>
          <p:cNvPr id="20" name="Text Placeholder 15">
            <a:extLst>
              <a:ext uri="{FF2B5EF4-FFF2-40B4-BE49-F238E27FC236}">
                <a16:creationId xmlns:a16="http://schemas.microsoft.com/office/drawing/2014/main" id="{49B415C3-9EEF-3E4A-B64B-2F9F142969E8}"/>
              </a:ext>
            </a:extLst>
          </p:cNvPr>
          <p:cNvSpPr>
            <a:spLocks noGrp="1"/>
          </p:cNvSpPr>
          <p:nvPr>
            <p:ph type="body" sz="quarter" idx="21" hasCustomPrompt="1"/>
          </p:nvPr>
        </p:nvSpPr>
        <p:spPr>
          <a:xfrm>
            <a:off x="535486" y="6234102"/>
            <a:ext cx="11119274" cy="200055"/>
          </a:xfrm>
          <a:prstGeom prst="rect">
            <a:avLst/>
          </a:prstGeom>
        </p:spPr>
        <p:txBody>
          <a:bodyPr anchor="ctr">
            <a:noAutofit/>
          </a:bodyPr>
          <a:lstStyle>
            <a:lvl1pPr>
              <a:spcAft>
                <a:spcPts val="0"/>
              </a:spcAft>
              <a:buFontTx/>
              <a:buNone/>
              <a:defRPr lang="en-US" sz="700" i="1" kern="1200" dirty="0">
                <a:solidFill>
                  <a:schemeClr val="tx1"/>
                </a:solidFill>
                <a:latin typeface="Calibri" panose="020F0502020204030204" pitchFamily="34" charset="0"/>
                <a:ea typeface="+mn-ea"/>
                <a:cs typeface="Calibri" panose="020F0502020204030204" pitchFamily="34" charset="0"/>
              </a:defRPr>
            </a:lvl1pPr>
          </a:lstStyle>
          <a:p>
            <a:pPr lvl="0"/>
            <a:r>
              <a:rPr lang="en-US"/>
              <a:t>Click to edit Source</a:t>
            </a:r>
          </a:p>
        </p:txBody>
      </p:sp>
      <p:sp>
        <p:nvSpPr>
          <p:cNvPr id="28" name="Date Placeholder 16">
            <a:extLst>
              <a:ext uri="{FF2B5EF4-FFF2-40B4-BE49-F238E27FC236}">
                <a16:creationId xmlns:a16="http://schemas.microsoft.com/office/drawing/2014/main" id="{811900A0-BA48-3F47-8BFE-52BDF49C5E33}"/>
              </a:ext>
            </a:extLst>
          </p:cNvPr>
          <p:cNvSpPr>
            <a:spLocks noGrp="1"/>
          </p:cNvSpPr>
          <p:nvPr>
            <p:ph type="dt" sz="half" idx="2"/>
          </p:nvPr>
        </p:nvSpPr>
        <p:spPr>
          <a:xfrm>
            <a:off x="535486" y="6586325"/>
            <a:ext cx="2743915" cy="107722"/>
          </a:xfrm>
          <a:prstGeom prst="rect">
            <a:avLst/>
          </a:prstGeom>
        </p:spPr>
        <p:txBody>
          <a:bodyPr vert="horz" lIns="0" tIns="0" rIns="0" bIns="0" rtlCol="0" anchor="ctr" anchorCtr="0">
            <a:noAutofit/>
          </a:bodyPr>
          <a:lstStyle>
            <a:lvl1pPr algn="l">
              <a:defRPr lang="en-US" sz="700" spc="20" baseline="0" smtClean="0">
                <a:solidFill>
                  <a:schemeClr val="tx1"/>
                </a:solidFill>
                <a:latin typeface="Calibri" panose="020F0502020204030204" pitchFamily="34" charset="0"/>
                <a:cs typeface="Calibri" panose="020F0502020204030204" pitchFamily="34" charset="0"/>
              </a:defRPr>
            </a:lvl1pPr>
          </a:lstStyle>
          <a:p>
            <a:endParaRPr lang="en-US" dirty="0"/>
          </a:p>
        </p:txBody>
      </p:sp>
      <p:sp>
        <p:nvSpPr>
          <p:cNvPr id="23" name="Footer Placeholder 17">
            <a:extLst>
              <a:ext uri="{FF2B5EF4-FFF2-40B4-BE49-F238E27FC236}">
                <a16:creationId xmlns:a16="http://schemas.microsoft.com/office/drawing/2014/main" id="{3B3164CF-E4CF-D64B-9D47-F28E47740A7F}"/>
              </a:ext>
            </a:extLst>
          </p:cNvPr>
          <p:cNvSpPr>
            <a:spLocks noGrp="1"/>
          </p:cNvSpPr>
          <p:nvPr>
            <p:ph type="ftr" sz="quarter" idx="3"/>
          </p:nvPr>
        </p:nvSpPr>
        <p:spPr>
          <a:xfrm>
            <a:off x="4038063" y="6577816"/>
            <a:ext cx="4115872" cy="107722"/>
          </a:xfrm>
          <a:prstGeom prst="rect">
            <a:avLst/>
          </a:prstGeom>
        </p:spPr>
        <p:txBody>
          <a:bodyPr vert="horz" lIns="0" tIns="0" rIns="0" bIns="0" rtlCol="0" anchor="ctr" anchorCtr="0">
            <a:noAutofit/>
          </a:bodyPr>
          <a:lstStyle>
            <a:lvl1pPr algn="ctr">
              <a:defRPr sz="700" spc="20" baseline="0">
                <a:solidFill>
                  <a:schemeClr val="tx1"/>
                </a:solidFill>
                <a:latin typeface="Calibri" panose="020F0502020204030204" pitchFamily="34" charset="0"/>
                <a:cs typeface="Calibri" panose="020F0502020204030204" pitchFamily="34" charset="0"/>
              </a:defRPr>
            </a:lvl1pPr>
          </a:lstStyle>
          <a:p>
            <a:r>
              <a:rPr lang="en-US"/>
              <a:t>Ombuds Team  Overview</a:t>
            </a:r>
            <a:endParaRPr lang="en-US" dirty="0"/>
          </a:p>
        </p:txBody>
      </p:sp>
      <p:sp>
        <p:nvSpPr>
          <p:cNvPr id="26" name="Slide Number Placeholder 18">
            <a:extLst>
              <a:ext uri="{FF2B5EF4-FFF2-40B4-BE49-F238E27FC236}">
                <a16:creationId xmlns:a16="http://schemas.microsoft.com/office/drawing/2014/main" id="{4A68CD89-5C54-5D4F-A1F4-9F4E7F78FD04}"/>
              </a:ext>
            </a:extLst>
          </p:cNvPr>
          <p:cNvSpPr>
            <a:spLocks noGrp="1"/>
          </p:cNvSpPr>
          <p:nvPr>
            <p:ph type="sldNum" sz="quarter" idx="4"/>
          </p:nvPr>
        </p:nvSpPr>
        <p:spPr>
          <a:xfrm>
            <a:off x="11408288" y="6577228"/>
            <a:ext cx="253444" cy="107722"/>
          </a:xfrm>
          <a:prstGeom prst="rect">
            <a:avLst/>
          </a:prstGeom>
        </p:spPr>
        <p:txBody>
          <a:bodyPr vert="horz" lIns="0" tIns="0" rIns="0" bIns="0" rtlCol="0" anchor="ctr">
            <a:noAutofit/>
          </a:bodyPr>
          <a:lstStyle>
            <a:lvl1pPr algn="r">
              <a:defRPr sz="700">
                <a:solidFill>
                  <a:schemeClr val="tx1"/>
                </a:solidFill>
                <a:latin typeface="Calibri" panose="020F0502020204030204" pitchFamily="34" charset="0"/>
                <a:cs typeface="Calibri" panose="020F0502020204030204" pitchFamily="34" charset="0"/>
              </a:defRPr>
            </a:lvl1pPr>
          </a:lstStyle>
          <a:p>
            <a:fld id="{D3F7C509-FEEF-45D3-B896-7C07814C0C13}" type="slidenum">
              <a:rPr lang="en-US" smtClean="0"/>
              <a:pPr/>
              <a:t>‹#›</a:t>
            </a:fld>
            <a:endParaRPr lang="en-US" dirty="0"/>
          </a:p>
        </p:txBody>
      </p:sp>
      <p:sp>
        <p:nvSpPr>
          <p:cNvPr id="50" name="Picture Placeholder 49">
            <a:extLst>
              <a:ext uri="{FF2B5EF4-FFF2-40B4-BE49-F238E27FC236}">
                <a16:creationId xmlns:a16="http://schemas.microsoft.com/office/drawing/2014/main" id="{8D88DD19-8C19-527D-3173-8B2B909D686E}"/>
              </a:ext>
            </a:extLst>
          </p:cNvPr>
          <p:cNvSpPr>
            <a:spLocks noGrp="1" noChangeAspect="1"/>
          </p:cNvSpPr>
          <p:nvPr>
            <p:ph type="pic" sz="quarter" idx="54" hasCustomPrompt="1"/>
          </p:nvPr>
        </p:nvSpPr>
        <p:spPr>
          <a:xfrm>
            <a:off x="1586585" y="2352554"/>
            <a:ext cx="457200" cy="457200"/>
          </a:xfrm>
          <a:prstGeom prst="ellipse">
            <a:avLst/>
          </a:prstGeom>
          <a:noFill/>
          <a:ln w="25400">
            <a:noFill/>
          </a:ln>
        </p:spPr>
        <p:txBody>
          <a:bodyPr tIns="0" bIns="365760" anchor="ctr" anchorCtr="0">
            <a:noAutofit/>
          </a:bodyPr>
          <a:lstStyle>
            <a:lvl1pPr algn="ctr">
              <a:lnSpc>
                <a:spcPct val="100000"/>
              </a:lnSpc>
              <a:defRPr lang="en-US" sz="700" b="1" kern="1200" dirty="0">
                <a:solidFill>
                  <a:schemeClr val="bg1"/>
                </a:solidFill>
                <a:latin typeface="+mn-lt"/>
                <a:ea typeface="+mn-ea"/>
                <a:cs typeface="Calibri" panose="020F0502020204030204" pitchFamily="34" charset="0"/>
              </a:defRPr>
            </a:lvl1pPr>
          </a:lstStyle>
          <a:p>
            <a:pPr marL="0" lvl="0" indent="0" algn="ctr" defTabSz="914674" rtl="0" eaLnBrk="1" latinLnBrk="0" hangingPunct="1">
              <a:lnSpc>
                <a:spcPct val="90000"/>
              </a:lnSpc>
              <a:spcBef>
                <a:spcPts val="0"/>
              </a:spcBef>
              <a:spcAft>
                <a:spcPts val="600"/>
              </a:spcAft>
              <a:buClr>
                <a:schemeClr val="accent6"/>
              </a:buClr>
              <a:buFontTx/>
              <a:buNone/>
            </a:pPr>
            <a:r>
              <a:rPr lang="en-US" dirty="0"/>
              <a:t>Click to add icon</a:t>
            </a:r>
          </a:p>
        </p:txBody>
      </p:sp>
      <p:sp>
        <p:nvSpPr>
          <p:cNvPr id="30" name="Picture Placeholder 49">
            <a:extLst>
              <a:ext uri="{FF2B5EF4-FFF2-40B4-BE49-F238E27FC236}">
                <a16:creationId xmlns:a16="http://schemas.microsoft.com/office/drawing/2014/main" id="{06918ECE-9808-CE13-4F2D-5270B03DD446}"/>
              </a:ext>
            </a:extLst>
          </p:cNvPr>
          <p:cNvSpPr>
            <a:spLocks noGrp="1" noChangeAspect="1"/>
          </p:cNvSpPr>
          <p:nvPr>
            <p:ph type="pic" sz="quarter" idx="56" hasCustomPrompt="1"/>
          </p:nvPr>
        </p:nvSpPr>
        <p:spPr>
          <a:xfrm>
            <a:off x="4436870" y="2352554"/>
            <a:ext cx="457200" cy="457200"/>
          </a:xfrm>
          <a:prstGeom prst="ellipse">
            <a:avLst/>
          </a:prstGeom>
          <a:noFill/>
          <a:ln w="25400">
            <a:noFill/>
          </a:ln>
        </p:spPr>
        <p:txBody>
          <a:bodyPr tIns="0" bIns="365760" anchor="ctr" anchorCtr="0">
            <a:noAutofit/>
          </a:bodyPr>
          <a:lstStyle>
            <a:lvl1pPr algn="ctr">
              <a:lnSpc>
                <a:spcPct val="100000"/>
              </a:lnSpc>
              <a:defRPr lang="en-US" sz="700" b="1" kern="1200" dirty="0">
                <a:solidFill>
                  <a:schemeClr val="bg1"/>
                </a:solidFill>
                <a:latin typeface="+mn-lt"/>
                <a:ea typeface="+mn-ea"/>
                <a:cs typeface="Calibri" panose="020F0502020204030204" pitchFamily="34" charset="0"/>
              </a:defRPr>
            </a:lvl1pPr>
          </a:lstStyle>
          <a:p>
            <a:pPr marL="0" lvl="0" indent="0" algn="ctr" defTabSz="914674" rtl="0" eaLnBrk="1" latinLnBrk="0" hangingPunct="1">
              <a:lnSpc>
                <a:spcPct val="90000"/>
              </a:lnSpc>
              <a:spcBef>
                <a:spcPts val="0"/>
              </a:spcBef>
              <a:spcAft>
                <a:spcPts val="600"/>
              </a:spcAft>
              <a:buClr>
                <a:schemeClr val="accent6"/>
              </a:buClr>
              <a:buFontTx/>
              <a:buNone/>
            </a:pPr>
            <a:r>
              <a:rPr lang="en-US"/>
              <a:t>Click to add icon</a:t>
            </a:r>
          </a:p>
        </p:txBody>
      </p:sp>
      <p:sp>
        <p:nvSpPr>
          <p:cNvPr id="32" name="Picture Placeholder 49">
            <a:extLst>
              <a:ext uri="{FF2B5EF4-FFF2-40B4-BE49-F238E27FC236}">
                <a16:creationId xmlns:a16="http://schemas.microsoft.com/office/drawing/2014/main" id="{7395BF2D-3E02-669C-2131-0BBD2119C0EE}"/>
              </a:ext>
            </a:extLst>
          </p:cNvPr>
          <p:cNvSpPr>
            <a:spLocks noGrp="1" noChangeAspect="1"/>
          </p:cNvSpPr>
          <p:nvPr>
            <p:ph type="pic" sz="quarter" idx="58" hasCustomPrompt="1"/>
          </p:nvPr>
        </p:nvSpPr>
        <p:spPr>
          <a:xfrm>
            <a:off x="7302887" y="2352554"/>
            <a:ext cx="457200" cy="457200"/>
          </a:xfrm>
          <a:prstGeom prst="ellipse">
            <a:avLst/>
          </a:prstGeom>
          <a:noFill/>
          <a:ln w="25400">
            <a:noFill/>
          </a:ln>
        </p:spPr>
        <p:txBody>
          <a:bodyPr tIns="0" bIns="365760" anchor="ctr" anchorCtr="0">
            <a:noAutofit/>
          </a:bodyPr>
          <a:lstStyle>
            <a:lvl1pPr algn="ctr">
              <a:lnSpc>
                <a:spcPct val="100000"/>
              </a:lnSpc>
              <a:defRPr lang="en-US" sz="700" b="1" kern="1200" dirty="0">
                <a:solidFill>
                  <a:schemeClr val="bg1"/>
                </a:solidFill>
                <a:latin typeface="+mn-lt"/>
                <a:ea typeface="+mn-ea"/>
                <a:cs typeface="Calibri" panose="020F0502020204030204" pitchFamily="34" charset="0"/>
              </a:defRPr>
            </a:lvl1pPr>
          </a:lstStyle>
          <a:p>
            <a:pPr marL="0" lvl="0" indent="0" algn="ctr" defTabSz="914674" rtl="0" eaLnBrk="1" latinLnBrk="0" hangingPunct="1">
              <a:lnSpc>
                <a:spcPct val="90000"/>
              </a:lnSpc>
              <a:spcBef>
                <a:spcPts val="0"/>
              </a:spcBef>
              <a:spcAft>
                <a:spcPts val="600"/>
              </a:spcAft>
              <a:buClr>
                <a:schemeClr val="accent6"/>
              </a:buClr>
              <a:buFontTx/>
              <a:buNone/>
            </a:pPr>
            <a:r>
              <a:rPr lang="en-US"/>
              <a:t>Click to add icon</a:t>
            </a:r>
          </a:p>
        </p:txBody>
      </p:sp>
      <p:sp>
        <p:nvSpPr>
          <p:cNvPr id="34" name="Picture Placeholder 49">
            <a:extLst>
              <a:ext uri="{FF2B5EF4-FFF2-40B4-BE49-F238E27FC236}">
                <a16:creationId xmlns:a16="http://schemas.microsoft.com/office/drawing/2014/main" id="{9BB70CC7-65FD-F58F-96D7-D6471D84E9E5}"/>
              </a:ext>
            </a:extLst>
          </p:cNvPr>
          <p:cNvSpPr>
            <a:spLocks noGrp="1" noChangeAspect="1"/>
          </p:cNvSpPr>
          <p:nvPr>
            <p:ph type="pic" sz="quarter" idx="60" hasCustomPrompt="1"/>
          </p:nvPr>
        </p:nvSpPr>
        <p:spPr>
          <a:xfrm>
            <a:off x="10171032" y="2352554"/>
            <a:ext cx="457200" cy="457200"/>
          </a:xfrm>
          <a:prstGeom prst="ellipse">
            <a:avLst/>
          </a:prstGeom>
          <a:noFill/>
          <a:ln w="25400">
            <a:noFill/>
          </a:ln>
        </p:spPr>
        <p:txBody>
          <a:bodyPr tIns="0" bIns="365760" anchor="ctr" anchorCtr="0">
            <a:noAutofit/>
          </a:bodyPr>
          <a:lstStyle>
            <a:lvl1pPr algn="ctr">
              <a:lnSpc>
                <a:spcPct val="100000"/>
              </a:lnSpc>
              <a:defRPr lang="en-US" sz="700" b="1" kern="1200" dirty="0">
                <a:solidFill>
                  <a:schemeClr val="bg1"/>
                </a:solidFill>
                <a:latin typeface="+mn-lt"/>
                <a:ea typeface="+mn-ea"/>
                <a:cs typeface="Calibri" panose="020F0502020204030204" pitchFamily="34" charset="0"/>
              </a:defRPr>
            </a:lvl1pPr>
          </a:lstStyle>
          <a:p>
            <a:pPr marL="0" lvl="0" indent="0" algn="ctr" defTabSz="914674" rtl="0" eaLnBrk="1" latinLnBrk="0" hangingPunct="1">
              <a:lnSpc>
                <a:spcPct val="90000"/>
              </a:lnSpc>
              <a:spcBef>
                <a:spcPts val="0"/>
              </a:spcBef>
              <a:spcAft>
                <a:spcPts val="600"/>
              </a:spcAft>
              <a:buClr>
                <a:schemeClr val="accent6"/>
              </a:buClr>
              <a:buFontTx/>
              <a:buNone/>
            </a:pPr>
            <a:r>
              <a:rPr lang="en-US"/>
              <a:t>Click to add icon</a:t>
            </a:r>
          </a:p>
        </p:txBody>
      </p:sp>
    </p:spTree>
    <p:extLst>
      <p:ext uri="{BB962C8B-B14F-4D97-AF65-F5344CB8AC3E}">
        <p14:creationId xmlns:p14="http://schemas.microsoft.com/office/powerpoint/2010/main" val="31225531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Headshots - Up to 5">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B2C190-B5C9-47FA-10C6-07F337F15C04}"/>
              </a:ext>
            </a:extLst>
          </p:cNvPr>
          <p:cNvSpPr>
            <a:spLocks noGrp="1"/>
          </p:cNvSpPr>
          <p:nvPr>
            <p:ph type="title" hasCustomPrompt="1"/>
          </p:nvPr>
        </p:nvSpPr>
        <p:spPr/>
        <p:txBody>
          <a:bodyPr>
            <a:noAutofit/>
          </a:bodyPr>
          <a:lstStyle>
            <a:lvl1pPr>
              <a:lnSpc>
                <a:spcPct val="100000"/>
              </a:lnSpc>
              <a:defRPr/>
            </a:lvl1pPr>
          </a:lstStyle>
          <a:p>
            <a:r>
              <a:rPr lang="en-US"/>
              <a:t>Headshots – up to 5</a:t>
            </a:r>
          </a:p>
        </p:txBody>
      </p:sp>
      <p:sp>
        <p:nvSpPr>
          <p:cNvPr id="27" name="Text Placeholder 2">
            <a:extLst>
              <a:ext uri="{FF2B5EF4-FFF2-40B4-BE49-F238E27FC236}">
                <a16:creationId xmlns:a16="http://schemas.microsoft.com/office/drawing/2014/main" id="{1944A30D-2044-A849-808A-30EB8C0A3D14}"/>
              </a:ext>
            </a:extLst>
          </p:cNvPr>
          <p:cNvSpPr>
            <a:spLocks noGrp="1"/>
          </p:cNvSpPr>
          <p:nvPr>
            <p:ph type="body" sz="quarter" idx="13" hasCustomPrompt="1"/>
          </p:nvPr>
        </p:nvSpPr>
        <p:spPr>
          <a:xfrm>
            <a:off x="542457" y="1021112"/>
            <a:ext cx="11119274" cy="246221"/>
          </a:xfrm>
          <a:prstGeom prst="rect">
            <a:avLst/>
          </a:prstGeom>
        </p:spPr>
        <p:txBody>
          <a:bodyPr vert="horz" wrap="square" lIns="0" tIns="0" rIns="0" bIns="0" rtlCol="0">
            <a:noAutofit/>
          </a:bodyPr>
          <a:lstStyle>
            <a:lvl1pPr marL="0" indent="0">
              <a:buNone/>
              <a:defRPr lang="en-US" sz="1600" b="0" i="1" baseline="0" dirty="0"/>
            </a:lvl1pPr>
          </a:lstStyle>
          <a:p>
            <a:pPr marL="171501" lvl="0" indent="-171501">
              <a:lnSpc>
                <a:spcPct val="100000"/>
              </a:lnSpc>
            </a:pPr>
            <a:r>
              <a:rPr lang="en-US"/>
              <a:t>Page Description / Narrative Text (Optional)</a:t>
            </a:r>
          </a:p>
        </p:txBody>
      </p:sp>
      <p:sp>
        <p:nvSpPr>
          <p:cNvPr id="5" name="Picture Placeholder 3">
            <a:extLst>
              <a:ext uri="{FF2B5EF4-FFF2-40B4-BE49-F238E27FC236}">
                <a16:creationId xmlns:a16="http://schemas.microsoft.com/office/drawing/2014/main" id="{E1A5254C-65E5-A241-9FAB-78AB62117916}"/>
              </a:ext>
            </a:extLst>
          </p:cNvPr>
          <p:cNvSpPr>
            <a:spLocks noGrp="1"/>
          </p:cNvSpPr>
          <p:nvPr>
            <p:ph type="pic" sz="quarter" idx="14" hasCustomPrompt="1"/>
          </p:nvPr>
        </p:nvSpPr>
        <p:spPr>
          <a:xfrm>
            <a:off x="542458" y="2593975"/>
            <a:ext cx="1600617" cy="1600200"/>
          </a:xfrm>
          <a:prstGeom prst="rect">
            <a:avLst/>
          </a:prstGeom>
          <a:noFill/>
        </p:spPr>
        <p:txBody>
          <a:bodyPr bIns="731520" anchor="ctr">
            <a:noAutofit/>
          </a:bodyPr>
          <a:lstStyle>
            <a:lvl1pPr marL="0" indent="0" algn="ctr">
              <a:lnSpc>
                <a:spcPct val="100000"/>
              </a:lnSpc>
              <a:buFont typeface="Arial" panose="020B0604020202020204" pitchFamily="34" charset="0"/>
              <a:buNone/>
              <a:defRPr sz="1000">
                <a:solidFill>
                  <a:schemeClr val="bg1">
                    <a:lumMod val="50000"/>
                  </a:schemeClr>
                </a:solidFill>
              </a:defRPr>
            </a:lvl1pPr>
          </a:lstStyle>
          <a:p>
            <a:r>
              <a:rPr lang="en-US"/>
              <a:t>Click to </a:t>
            </a:r>
            <a:br>
              <a:rPr lang="en-US"/>
            </a:br>
            <a:r>
              <a:rPr lang="en-US"/>
              <a:t>Insert Picture</a:t>
            </a:r>
          </a:p>
        </p:txBody>
      </p:sp>
      <p:sp>
        <p:nvSpPr>
          <p:cNvPr id="7" name="Text Placeholder 4">
            <a:extLst>
              <a:ext uri="{FF2B5EF4-FFF2-40B4-BE49-F238E27FC236}">
                <a16:creationId xmlns:a16="http://schemas.microsoft.com/office/drawing/2014/main" id="{73233467-277A-554F-B4E3-8C0EA14B90D7}"/>
              </a:ext>
            </a:extLst>
          </p:cNvPr>
          <p:cNvSpPr>
            <a:spLocks noGrp="1"/>
          </p:cNvSpPr>
          <p:nvPr>
            <p:ph type="body" sz="quarter" idx="15" hasCustomPrompt="1"/>
          </p:nvPr>
        </p:nvSpPr>
        <p:spPr>
          <a:xfrm>
            <a:off x="542458" y="4349750"/>
            <a:ext cx="1600617" cy="153888"/>
          </a:xfrm>
          <a:prstGeom prst="rect">
            <a:avLst/>
          </a:prstGeom>
          <a:solidFill>
            <a:schemeClr val="bg1"/>
          </a:solidFill>
        </p:spPr>
        <p:txBody>
          <a:bodyPr lIns="0" tIns="0" rIns="0" bIns="0">
            <a:noAutofit/>
          </a:bodyPr>
          <a:lstStyle>
            <a:lvl1pPr marL="0" indent="0">
              <a:buFont typeface="Arial" panose="020B0604020202020204" pitchFamily="34" charset="0"/>
              <a:buNone/>
              <a:defRPr sz="1000"/>
            </a:lvl1pPr>
          </a:lstStyle>
          <a:p>
            <a:pPr lvl="0"/>
            <a:r>
              <a:rPr lang="en-US"/>
              <a:t>First and Last Name</a:t>
            </a:r>
          </a:p>
        </p:txBody>
      </p:sp>
      <p:sp>
        <p:nvSpPr>
          <p:cNvPr id="9" name="Text Placeholder 5">
            <a:extLst>
              <a:ext uri="{FF2B5EF4-FFF2-40B4-BE49-F238E27FC236}">
                <a16:creationId xmlns:a16="http://schemas.microsoft.com/office/drawing/2014/main" id="{774E693F-E035-4E4C-962E-AFCF3C0CDD8E}"/>
              </a:ext>
            </a:extLst>
          </p:cNvPr>
          <p:cNvSpPr>
            <a:spLocks noGrp="1"/>
          </p:cNvSpPr>
          <p:nvPr>
            <p:ph type="body" sz="quarter" idx="16" hasCustomPrompt="1"/>
          </p:nvPr>
        </p:nvSpPr>
        <p:spPr>
          <a:xfrm>
            <a:off x="542458" y="4516148"/>
            <a:ext cx="1600617" cy="153888"/>
          </a:xfrm>
          <a:prstGeom prst="rect">
            <a:avLst/>
          </a:prstGeom>
          <a:solidFill>
            <a:schemeClr val="bg1"/>
          </a:solidFill>
        </p:spPr>
        <p:txBody>
          <a:bodyPr lIns="0" tIns="0" rIns="0" bIns="0">
            <a:noAutofit/>
          </a:bodyPr>
          <a:lstStyle>
            <a:lvl1pPr marL="0" indent="0">
              <a:buFont typeface="Arial" panose="020B0604020202020204" pitchFamily="34" charset="0"/>
              <a:buNone/>
              <a:defRPr sz="1000">
                <a:solidFill>
                  <a:schemeClr val="bg1">
                    <a:lumMod val="50000"/>
                  </a:schemeClr>
                </a:solidFill>
              </a:defRPr>
            </a:lvl1pPr>
          </a:lstStyle>
          <a:p>
            <a:pPr lvl="0"/>
            <a:r>
              <a:rPr lang="en-US"/>
              <a:t>Position / Title</a:t>
            </a:r>
          </a:p>
        </p:txBody>
      </p:sp>
      <p:sp>
        <p:nvSpPr>
          <p:cNvPr id="11" name="Picture Placeholder 6">
            <a:extLst>
              <a:ext uri="{FF2B5EF4-FFF2-40B4-BE49-F238E27FC236}">
                <a16:creationId xmlns:a16="http://schemas.microsoft.com/office/drawing/2014/main" id="{2DABD545-C34D-584B-99D7-D43B9E302742}"/>
              </a:ext>
            </a:extLst>
          </p:cNvPr>
          <p:cNvSpPr>
            <a:spLocks noGrp="1"/>
          </p:cNvSpPr>
          <p:nvPr>
            <p:ph type="pic" sz="quarter" idx="17" hasCustomPrompt="1"/>
          </p:nvPr>
        </p:nvSpPr>
        <p:spPr>
          <a:xfrm>
            <a:off x="2922123" y="2593975"/>
            <a:ext cx="1600617" cy="1600200"/>
          </a:xfrm>
          <a:prstGeom prst="rect">
            <a:avLst/>
          </a:prstGeom>
          <a:noFill/>
        </p:spPr>
        <p:txBody>
          <a:bodyPr bIns="731520" anchor="ctr">
            <a:noAutofit/>
          </a:bodyPr>
          <a:lstStyle>
            <a:lvl1pPr marL="0" indent="0" algn="ctr">
              <a:lnSpc>
                <a:spcPct val="100000"/>
              </a:lnSpc>
              <a:buFont typeface="Arial" panose="020B0604020202020204" pitchFamily="34" charset="0"/>
              <a:buNone/>
              <a:defRPr sz="1000">
                <a:solidFill>
                  <a:schemeClr val="bg1">
                    <a:lumMod val="50000"/>
                  </a:schemeClr>
                </a:solidFill>
              </a:defRPr>
            </a:lvl1pPr>
          </a:lstStyle>
          <a:p>
            <a:r>
              <a:rPr lang="en-US"/>
              <a:t>Click to </a:t>
            </a:r>
            <a:br>
              <a:rPr lang="en-US"/>
            </a:br>
            <a:r>
              <a:rPr lang="en-US"/>
              <a:t>Insert Picture</a:t>
            </a:r>
          </a:p>
        </p:txBody>
      </p:sp>
      <p:sp>
        <p:nvSpPr>
          <p:cNvPr id="13" name="Text Placeholder 7">
            <a:extLst>
              <a:ext uri="{FF2B5EF4-FFF2-40B4-BE49-F238E27FC236}">
                <a16:creationId xmlns:a16="http://schemas.microsoft.com/office/drawing/2014/main" id="{9DDB021E-4B46-334D-B0F3-FF34632F5888}"/>
              </a:ext>
            </a:extLst>
          </p:cNvPr>
          <p:cNvSpPr>
            <a:spLocks noGrp="1"/>
          </p:cNvSpPr>
          <p:nvPr>
            <p:ph type="body" sz="quarter" idx="18" hasCustomPrompt="1"/>
          </p:nvPr>
        </p:nvSpPr>
        <p:spPr>
          <a:xfrm>
            <a:off x="2922123" y="4349750"/>
            <a:ext cx="1600617" cy="153888"/>
          </a:xfrm>
          <a:prstGeom prst="rect">
            <a:avLst/>
          </a:prstGeom>
          <a:solidFill>
            <a:schemeClr val="bg1"/>
          </a:solidFill>
        </p:spPr>
        <p:txBody>
          <a:bodyPr lIns="0" tIns="0" rIns="0" bIns="0">
            <a:noAutofit/>
          </a:bodyPr>
          <a:lstStyle>
            <a:lvl1pPr marL="0" indent="0">
              <a:buFont typeface="Arial" panose="020B0604020202020204" pitchFamily="34" charset="0"/>
              <a:buNone/>
              <a:defRPr sz="1000"/>
            </a:lvl1pPr>
          </a:lstStyle>
          <a:p>
            <a:pPr lvl="0"/>
            <a:r>
              <a:rPr lang="en-US"/>
              <a:t>First and Last Name</a:t>
            </a:r>
          </a:p>
        </p:txBody>
      </p:sp>
      <p:sp>
        <p:nvSpPr>
          <p:cNvPr id="15" name="Text Placeholder 8">
            <a:extLst>
              <a:ext uri="{FF2B5EF4-FFF2-40B4-BE49-F238E27FC236}">
                <a16:creationId xmlns:a16="http://schemas.microsoft.com/office/drawing/2014/main" id="{B67A86AD-87F6-B94C-AAC1-33B1E46F2ABB}"/>
              </a:ext>
            </a:extLst>
          </p:cNvPr>
          <p:cNvSpPr>
            <a:spLocks noGrp="1"/>
          </p:cNvSpPr>
          <p:nvPr>
            <p:ph type="body" sz="quarter" idx="19" hasCustomPrompt="1"/>
          </p:nvPr>
        </p:nvSpPr>
        <p:spPr>
          <a:xfrm>
            <a:off x="2922123" y="4516148"/>
            <a:ext cx="1600617" cy="153888"/>
          </a:xfrm>
          <a:prstGeom prst="rect">
            <a:avLst/>
          </a:prstGeom>
          <a:solidFill>
            <a:schemeClr val="bg1"/>
          </a:solidFill>
        </p:spPr>
        <p:txBody>
          <a:bodyPr lIns="0" tIns="0" rIns="0" bIns="0">
            <a:noAutofit/>
          </a:bodyPr>
          <a:lstStyle>
            <a:lvl1pPr marL="0" indent="0">
              <a:buFont typeface="Arial" panose="020B0604020202020204" pitchFamily="34" charset="0"/>
              <a:buNone/>
              <a:defRPr sz="1000">
                <a:solidFill>
                  <a:schemeClr val="bg1">
                    <a:lumMod val="50000"/>
                  </a:schemeClr>
                </a:solidFill>
              </a:defRPr>
            </a:lvl1pPr>
          </a:lstStyle>
          <a:p>
            <a:pPr lvl="0"/>
            <a:r>
              <a:rPr lang="en-US"/>
              <a:t>Position / Title</a:t>
            </a:r>
          </a:p>
        </p:txBody>
      </p:sp>
      <p:sp>
        <p:nvSpPr>
          <p:cNvPr id="17" name="Picture Placeholder 9">
            <a:extLst>
              <a:ext uri="{FF2B5EF4-FFF2-40B4-BE49-F238E27FC236}">
                <a16:creationId xmlns:a16="http://schemas.microsoft.com/office/drawing/2014/main" id="{7952BDE5-E6FC-C944-BBD9-066D6D611D19}"/>
              </a:ext>
            </a:extLst>
          </p:cNvPr>
          <p:cNvSpPr>
            <a:spLocks noGrp="1"/>
          </p:cNvSpPr>
          <p:nvPr>
            <p:ph type="pic" sz="quarter" idx="20" hasCustomPrompt="1"/>
          </p:nvPr>
        </p:nvSpPr>
        <p:spPr>
          <a:xfrm>
            <a:off x="5301788" y="2593975"/>
            <a:ext cx="1600617" cy="1600200"/>
          </a:xfrm>
          <a:prstGeom prst="rect">
            <a:avLst/>
          </a:prstGeom>
          <a:noFill/>
        </p:spPr>
        <p:txBody>
          <a:bodyPr bIns="731520" anchor="ctr">
            <a:noAutofit/>
          </a:bodyPr>
          <a:lstStyle>
            <a:lvl1pPr marL="0" indent="0" algn="ctr">
              <a:lnSpc>
                <a:spcPct val="100000"/>
              </a:lnSpc>
              <a:buFont typeface="Arial" panose="020B0604020202020204" pitchFamily="34" charset="0"/>
              <a:buNone/>
              <a:defRPr sz="1000">
                <a:solidFill>
                  <a:schemeClr val="bg1">
                    <a:lumMod val="50000"/>
                  </a:schemeClr>
                </a:solidFill>
              </a:defRPr>
            </a:lvl1pPr>
          </a:lstStyle>
          <a:p>
            <a:r>
              <a:rPr lang="en-US"/>
              <a:t>Click to </a:t>
            </a:r>
            <a:br>
              <a:rPr lang="en-US"/>
            </a:br>
            <a:r>
              <a:rPr lang="en-US"/>
              <a:t>Insert Picture</a:t>
            </a:r>
          </a:p>
        </p:txBody>
      </p:sp>
      <p:sp>
        <p:nvSpPr>
          <p:cNvPr id="19" name="Text Placeholder 10">
            <a:extLst>
              <a:ext uri="{FF2B5EF4-FFF2-40B4-BE49-F238E27FC236}">
                <a16:creationId xmlns:a16="http://schemas.microsoft.com/office/drawing/2014/main" id="{6D90A936-F1A5-214C-81E0-2ADED46626F5}"/>
              </a:ext>
            </a:extLst>
          </p:cNvPr>
          <p:cNvSpPr>
            <a:spLocks noGrp="1"/>
          </p:cNvSpPr>
          <p:nvPr>
            <p:ph type="body" sz="quarter" idx="21" hasCustomPrompt="1"/>
          </p:nvPr>
        </p:nvSpPr>
        <p:spPr>
          <a:xfrm>
            <a:off x="5301788" y="4349750"/>
            <a:ext cx="1600617" cy="153888"/>
          </a:xfrm>
          <a:prstGeom prst="rect">
            <a:avLst/>
          </a:prstGeom>
          <a:solidFill>
            <a:schemeClr val="bg1"/>
          </a:solidFill>
        </p:spPr>
        <p:txBody>
          <a:bodyPr lIns="0" tIns="0" rIns="0" bIns="0">
            <a:noAutofit/>
          </a:bodyPr>
          <a:lstStyle>
            <a:lvl1pPr marL="0" indent="0">
              <a:buFont typeface="Arial" panose="020B0604020202020204" pitchFamily="34" charset="0"/>
              <a:buNone/>
              <a:defRPr sz="1000"/>
            </a:lvl1pPr>
          </a:lstStyle>
          <a:p>
            <a:pPr lvl="0"/>
            <a:r>
              <a:rPr lang="en-US"/>
              <a:t>First and Last Name</a:t>
            </a:r>
          </a:p>
        </p:txBody>
      </p:sp>
      <p:sp>
        <p:nvSpPr>
          <p:cNvPr id="21" name="Text Placeholder 11">
            <a:extLst>
              <a:ext uri="{FF2B5EF4-FFF2-40B4-BE49-F238E27FC236}">
                <a16:creationId xmlns:a16="http://schemas.microsoft.com/office/drawing/2014/main" id="{417CFD62-2C53-D040-81ED-81883ACEC8F1}"/>
              </a:ext>
            </a:extLst>
          </p:cNvPr>
          <p:cNvSpPr>
            <a:spLocks noGrp="1"/>
          </p:cNvSpPr>
          <p:nvPr>
            <p:ph type="body" sz="quarter" idx="22" hasCustomPrompt="1"/>
          </p:nvPr>
        </p:nvSpPr>
        <p:spPr>
          <a:xfrm>
            <a:off x="5301788" y="4516148"/>
            <a:ext cx="1600617" cy="153888"/>
          </a:xfrm>
          <a:prstGeom prst="rect">
            <a:avLst/>
          </a:prstGeom>
          <a:solidFill>
            <a:schemeClr val="bg1"/>
          </a:solidFill>
        </p:spPr>
        <p:txBody>
          <a:bodyPr lIns="0" tIns="0" rIns="0" bIns="0">
            <a:noAutofit/>
          </a:bodyPr>
          <a:lstStyle>
            <a:lvl1pPr marL="0" indent="0">
              <a:buFont typeface="Arial" panose="020B0604020202020204" pitchFamily="34" charset="0"/>
              <a:buNone/>
              <a:defRPr sz="1000">
                <a:solidFill>
                  <a:schemeClr val="bg1">
                    <a:lumMod val="50000"/>
                  </a:schemeClr>
                </a:solidFill>
              </a:defRPr>
            </a:lvl1pPr>
          </a:lstStyle>
          <a:p>
            <a:pPr lvl="0"/>
            <a:r>
              <a:rPr lang="en-US"/>
              <a:t>Position / Title</a:t>
            </a:r>
          </a:p>
        </p:txBody>
      </p:sp>
      <p:sp>
        <p:nvSpPr>
          <p:cNvPr id="28" name="Picture Placeholder 12">
            <a:extLst>
              <a:ext uri="{FF2B5EF4-FFF2-40B4-BE49-F238E27FC236}">
                <a16:creationId xmlns:a16="http://schemas.microsoft.com/office/drawing/2014/main" id="{C5999DBE-31CD-3E4A-8E41-8CB7A79C5116}"/>
              </a:ext>
            </a:extLst>
          </p:cNvPr>
          <p:cNvSpPr>
            <a:spLocks noGrp="1"/>
          </p:cNvSpPr>
          <p:nvPr>
            <p:ph type="pic" sz="quarter" idx="23" hasCustomPrompt="1"/>
          </p:nvPr>
        </p:nvSpPr>
        <p:spPr>
          <a:xfrm>
            <a:off x="7681452" y="2593975"/>
            <a:ext cx="1600617" cy="1600200"/>
          </a:xfrm>
          <a:prstGeom prst="rect">
            <a:avLst/>
          </a:prstGeom>
          <a:noFill/>
        </p:spPr>
        <p:txBody>
          <a:bodyPr bIns="731520" anchor="ctr">
            <a:noAutofit/>
          </a:bodyPr>
          <a:lstStyle>
            <a:lvl1pPr marL="0" indent="0" algn="ctr">
              <a:lnSpc>
                <a:spcPct val="100000"/>
              </a:lnSpc>
              <a:buFont typeface="Arial" panose="020B0604020202020204" pitchFamily="34" charset="0"/>
              <a:buNone/>
              <a:defRPr sz="1000">
                <a:solidFill>
                  <a:schemeClr val="bg1">
                    <a:lumMod val="50000"/>
                  </a:schemeClr>
                </a:solidFill>
              </a:defRPr>
            </a:lvl1pPr>
          </a:lstStyle>
          <a:p>
            <a:r>
              <a:rPr lang="en-US"/>
              <a:t>Click to </a:t>
            </a:r>
            <a:br>
              <a:rPr lang="en-US"/>
            </a:br>
            <a:r>
              <a:rPr lang="en-US"/>
              <a:t>Insert Picture</a:t>
            </a:r>
          </a:p>
        </p:txBody>
      </p:sp>
      <p:sp>
        <p:nvSpPr>
          <p:cNvPr id="30" name="Text Placeholder 13">
            <a:extLst>
              <a:ext uri="{FF2B5EF4-FFF2-40B4-BE49-F238E27FC236}">
                <a16:creationId xmlns:a16="http://schemas.microsoft.com/office/drawing/2014/main" id="{6032FB1D-C194-E143-B857-24789F952190}"/>
              </a:ext>
            </a:extLst>
          </p:cNvPr>
          <p:cNvSpPr>
            <a:spLocks noGrp="1"/>
          </p:cNvSpPr>
          <p:nvPr>
            <p:ph type="body" sz="quarter" idx="24" hasCustomPrompt="1"/>
          </p:nvPr>
        </p:nvSpPr>
        <p:spPr>
          <a:xfrm>
            <a:off x="7681452" y="4349750"/>
            <a:ext cx="1600617" cy="153888"/>
          </a:xfrm>
          <a:prstGeom prst="rect">
            <a:avLst/>
          </a:prstGeom>
          <a:solidFill>
            <a:schemeClr val="bg1"/>
          </a:solidFill>
        </p:spPr>
        <p:txBody>
          <a:bodyPr lIns="0" tIns="0" rIns="0" bIns="0">
            <a:noAutofit/>
          </a:bodyPr>
          <a:lstStyle>
            <a:lvl1pPr marL="0" indent="0">
              <a:buFont typeface="Arial" panose="020B0604020202020204" pitchFamily="34" charset="0"/>
              <a:buNone/>
              <a:defRPr sz="1000"/>
            </a:lvl1pPr>
          </a:lstStyle>
          <a:p>
            <a:pPr lvl="0"/>
            <a:r>
              <a:rPr lang="en-US"/>
              <a:t>First and Last Name</a:t>
            </a:r>
          </a:p>
        </p:txBody>
      </p:sp>
      <p:sp>
        <p:nvSpPr>
          <p:cNvPr id="32" name="Text Placeholder 14">
            <a:extLst>
              <a:ext uri="{FF2B5EF4-FFF2-40B4-BE49-F238E27FC236}">
                <a16:creationId xmlns:a16="http://schemas.microsoft.com/office/drawing/2014/main" id="{A1479EC3-8A55-EF41-8FA7-17E006203855}"/>
              </a:ext>
            </a:extLst>
          </p:cNvPr>
          <p:cNvSpPr>
            <a:spLocks noGrp="1"/>
          </p:cNvSpPr>
          <p:nvPr>
            <p:ph type="body" sz="quarter" idx="25" hasCustomPrompt="1"/>
          </p:nvPr>
        </p:nvSpPr>
        <p:spPr>
          <a:xfrm>
            <a:off x="7681452" y="4516148"/>
            <a:ext cx="1600617" cy="153888"/>
          </a:xfrm>
          <a:prstGeom prst="rect">
            <a:avLst/>
          </a:prstGeom>
          <a:solidFill>
            <a:schemeClr val="bg1"/>
          </a:solidFill>
        </p:spPr>
        <p:txBody>
          <a:bodyPr lIns="0" tIns="0" rIns="0" bIns="0">
            <a:noAutofit/>
          </a:bodyPr>
          <a:lstStyle>
            <a:lvl1pPr marL="0" indent="0">
              <a:buFont typeface="Arial" panose="020B0604020202020204" pitchFamily="34" charset="0"/>
              <a:buNone/>
              <a:defRPr sz="1000">
                <a:solidFill>
                  <a:schemeClr val="bg1">
                    <a:lumMod val="50000"/>
                  </a:schemeClr>
                </a:solidFill>
              </a:defRPr>
            </a:lvl1pPr>
          </a:lstStyle>
          <a:p>
            <a:pPr lvl="0"/>
            <a:r>
              <a:rPr lang="en-US"/>
              <a:t>Position / Title</a:t>
            </a:r>
          </a:p>
        </p:txBody>
      </p:sp>
      <p:sp>
        <p:nvSpPr>
          <p:cNvPr id="34" name="Picture Placeholder 15">
            <a:extLst>
              <a:ext uri="{FF2B5EF4-FFF2-40B4-BE49-F238E27FC236}">
                <a16:creationId xmlns:a16="http://schemas.microsoft.com/office/drawing/2014/main" id="{75E281BA-D0B1-F044-BA13-37D537766323}"/>
              </a:ext>
            </a:extLst>
          </p:cNvPr>
          <p:cNvSpPr>
            <a:spLocks noGrp="1"/>
          </p:cNvSpPr>
          <p:nvPr>
            <p:ph type="pic" sz="quarter" idx="26" hasCustomPrompt="1"/>
          </p:nvPr>
        </p:nvSpPr>
        <p:spPr>
          <a:xfrm>
            <a:off x="10061115" y="2593975"/>
            <a:ext cx="1600617" cy="1600200"/>
          </a:xfrm>
          <a:prstGeom prst="rect">
            <a:avLst/>
          </a:prstGeom>
          <a:noFill/>
        </p:spPr>
        <p:txBody>
          <a:bodyPr bIns="731520" anchor="ctr">
            <a:noAutofit/>
          </a:bodyPr>
          <a:lstStyle>
            <a:lvl1pPr marL="0" indent="0" algn="ctr">
              <a:lnSpc>
                <a:spcPct val="100000"/>
              </a:lnSpc>
              <a:buFont typeface="Arial" panose="020B0604020202020204" pitchFamily="34" charset="0"/>
              <a:buNone/>
              <a:defRPr sz="1000">
                <a:solidFill>
                  <a:schemeClr val="bg1">
                    <a:lumMod val="50000"/>
                  </a:schemeClr>
                </a:solidFill>
              </a:defRPr>
            </a:lvl1pPr>
          </a:lstStyle>
          <a:p>
            <a:r>
              <a:rPr lang="en-US"/>
              <a:t>Click to </a:t>
            </a:r>
            <a:br>
              <a:rPr lang="en-US"/>
            </a:br>
            <a:r>
              <a:rPr lang="en-US"/>
              <a:t>Insert Picture</a:t>
            </a:r>
          </a:p>
        </p:txBody>
      </p:sp>
      <p:sp>
        <p:nvSpPr>
          <p:cNvPr id="36" name="Text Placeholder 16">
            <a:extLst>
              <a:ext uri="{FF2B5EF4-FFF2-40B4-BE49-F238E27FC236}">
                <a16:creationId xmlns:a16="http://schemas.microsoft.com/office/drawing/2014/main" id="{74B6D29B-D885-7040-97B3-AD86B0B031B2}"/>
              </a:ext>
            </a:extLst>
          </p:cNvPr>
          <p:cNvSpPr>
            <a:spLocks noGrp="1"/>
          </p:cNvSpPr>
          <p:nvPr>
            <p:ph type="body" sz="quarter" idx="27" hasCustomPrompt="1"/>
          </p:nvPr>
        </p:nvSpPr>
        <p:spPr>
          <a:xfrm>
            <a:off x="10061115" y="4349750"/>
            <a:ext cx="1600617" cy="153888"/>
          </a:xfrm>
          <a:prstGeom prst="rect">
            <a:avLst/>
          </a:prstGeom>
          <a:solidFill>
            <a:schemeClr val="bg1"/>
          </a:solidFill>
        </p:spPr>
        <p:txBody>
          <a:bodyPr lIns="0" tIns="0" rIns="0" bIns="0">
            <a:noAutofit/>
          </a:bodyPr>
          <a:lstStyle>
            <a:lvl1pPr marL="0" indent="0">
              <a:buFont typeface="Arial" panose="020B0604020202020204" pitchFamily="34" charset="0"/>
              <a:buNone/>
              <a:defRPr sz="1000"/>
            </a:lvl1pPr>
          </a:lstStyle>
          <a:p>
            <a:pPr lvl="0"/>
            <a:r>
              <a:rPr lang="en-US"/>
              <a:t>First and Last Name</a:t>
            </a:r>
          </a:p>
        </p:txBody>
      </p:sp>
      <p:sp>
        <p:nvSpPr>
          <p:cNvPr id="38" name="Text Placeholder 17">
            <a:extLst>
              <a:ext uri="{FF2B5EF4-FFF2-40B4-BE49-F238E27FC236}">
                <a16:creationId xmlns:a16="http://schemas.microsoft.com/office/drawing/2014/main" id="{DEE0884A-5AE0-9F49-B2E9-B9D7EAB2D2E8}"/>
              </a:ext>
            </a:extLst>
          </p:cNvPr>
          <p:cNvSpPr>
            <a:spLocks noGrp="1"/>
          </p:cNvSpPr>
          <p:nvPr>
            <p:ph type="body" sz="quarter" idx="28" hasCustomPrompt="1"/>
          </p:nvPr>
        </p:nvSpPr>
        <p:spPr>
          <a:xfrm>
            <a:off x="10061115" y="4516148"/>
            <a:ext cx="1600617" cy="153888"/>
          </a:xfrm>
          <a:prstGeom prst="rect">
            <a:avLst/>
          </a:prstGeom>
          <a:solidFill>
            <a:schemeClr val="bg1"/>
          </a:solidFill>
        </p:spPr>
        <p:txBody>
          <a:bodyPr lIns="0" tIns="0" rIns="0" bIns="0">
            <a:noAutofit/>
          </a:bodyPr>
          <a:lstStyle>
            <a:lvl1pPr marL="0" indent="0">
              <a:buFont typeface="Arial" panose="020B0604020202020204" pitchFamily="34" charset="0"/>
              <a:buNone/>
              <a:defRPr sz="1000">
                <a:solidFill>
                  <a:schemeClr val="bg1">
                    <a:lumMod val="50000"/>
                  </a:schemeClr>
                </a:solidFill>
              </a:defRPr>
            </a:lvl1pPr>
          </a:lstStyle>
          <a:p>
            <a:pPr lvl="0"/>
            <a:r>
              <a:rPr lang="en-US"/>
              <a:t>Position / Title</a:t>
            </a:r>
          </a:p>
        </p:txBody>
      </p:sp>
      <p:sp>
        <p:nvSpPr>
          <p:cNvPr id="25" name="Date Placeholder 18">
            <a:extLst>
              <a:ext uri="{FF2B5EF4-FFF2-40B4-BE49-F238E27FC236}">
                <a16:creationId xmlns:a16="http://schemas.microsoft.com/office/drawing/2014/main" id="{084A004B-5886-8340-B002-FC3D82E3CAB3}"/>
              </a:ext>
            </a:extLst>
          </p:cNvPr>
          <p:cNvSpPr>
            <a:spLocks noGrp="1"/>
          </p:cNvSpPr>
          <p:nvPr>
            <p:ph type="dt" sz="half" idx="2"/>
          </p:nvPr>
        </p:nvSpPr>
        <p:spPr>
          <a:xfrm>
            <a:off x="535486" y="6586325"/>
            <a:ext cx="2743915" cy="107722"/>
          </a:xfrm>
          <a:prstGeom prst="rect">
            <a:avLst/>
          </a:prstGeom>
        </p:spPr>
        <p:txBody>
          <a:bodyPr vert="horz" lIns="0" tIns="0" rIns="0" bIns="0" rtlCol="0" anchor="ctr" anchorCtr="0">
            <a:noAutofit/>
          </a:bodyPr>
          <a:lstStyle>
            <a:lvl1pPr algn="l">
              <a:defRPr lang="en-US" sz="700" spc="20" baseline="0" smtClean="0">
                <a:solidFill>
                  <a:schemeClr val="accent6"/>
                </a:solidFill>
                <a:latin typeface="Calibri" panose="020F0502020204030204" pitchFamily="34" charset="0"/>
                <a:cs typeface="Calibri" panose="020F0502020204030204" pitchFamily="34" charset="0"/>
              </a:defRPr>
            </a:lvl1pPr>
          </a:lstStyle>
          <a:p>
            <a:endParaRPr lang="en-US"/>
          </a:p>
        </p:txBody>
      </p:sp>
      <p:sp>
        <p:nvSpPr>
          <p:cNvPr id="23" name="Footer Placeholder 19">
            <a:extLst>
              <a:ext uri="{FF2B5EF4-FFF2-40B4-BE49-F238E27FC236}">
                <a16:creationId xmlns:a16="http://schemas.microsoft.com/office/drawing/2014/main" id="{CBF197E8-1900-1548-A0B5-F735F91D8CB6}"/>
              </a:ext>
            </a:extLst>
          </p:cNvPr>
          <p:cNvSpPr>
            <a:spLocks noGrp="1"/>
          </p:cNvSpPr>
          <p:nvPr>
            <p:ph type="ftr" sz="quarter" idx="3"/>
          </p:nvPr>
        </p:nvSpPr>
        <p:spPr>
          <a:xfrm>
            <a:off x="4038063" y="6577816"/>
            <a:ext cx="4115872" cy="107722"/>
          </a:xfrm>
          <a:prstGeom prst="rect">
            <a:avLst/>
          </a:prstGeom>
        </p:spPr>
        <p:txBody>
          <a:bodyPr vert="horz" lIns="0" tIns="0" rIns="0" bIns="0" rtlCol="0" anchor="ctr" anchorCtr="0">
            <a:noAutofit/>
          </a:bodyPr>
          <a:lstStyle>
            <a:lvl1pPr algn="ctr">
              <a:defRPr sz="700" spc="20" baseline="0">
                <a:solidFill>
                  <a:schemeClr val="accent6"/>
                </a:solidFill>
                <a:latin typeface="Calibri" panose="020F0502020204030204" pitchFamily="34" charset="0"/>
                <a:cs typeface="Calibri" panose="020F0502020204030204" pitchFamily="34" charset="0"/>
              </a:defRPr>
            </a:lvl1pPr>
          </a:lstStyle>
          <a:p>
            <a:r>
              <a:rPr lang="en-US" dirty="0"/>
              <a:t>Ombuds Team  Overview</a:t>
            </a:r>
          </a:p>
        </p:txBody>
      </p:sp>
      <p:sp>
        <p:nvSpPr>
          <p:cNvPr id="24" name="Slide Number Placeholder 20">
            <a:extLst>
              <a:ext uri="{FF2B5EF4-FFF2-40B4-BE49-F238E27FC236}">
                <a16:creationId xmlns:a16="http://schemas.microsoft.com/office/drawing/2014/main" id="{A079C675-3CEF-F544-89F7-C5F882BEC413}"/>
              </a:ext>
            </a:extLst>
          </p:cNvPr>
          <p:cNvSpPr>
            <a:spLocks noGrp="1"/>
          </p:cNvSpPr>
          <p:nvPr>
            <p:ph type="sldNum" sz="quarter" idx="4"/>
          </p:nvPr>
        </p:nvSpPr>
        <p:spPr>
          <a:xfrm>
            <a:off x="11408288" y="6577228"/>
            <a:ext cx="253444" cy="107722"/>
          </a:xfrm>
          <a:prstGeom prst="rect">
            <a:avLst/>
          </a:prstGeom>
        </p:spPr>
        <p:txBody>
          <a:bodyPr vert="horz" lIns="0" tIns="0" rIns="0" bIns="0" rtlCol="0" anchor="ctr">
            <a:noAutofit/>
          </a:bodyPr>
          <a:lstStyle>
            <a:lvl1pPr algn="r">
              <a:defRPr sz="700">
                <a:solidFill>
                  <a:schemeClr val="accent6"/>
                </a:solidFill>
                <a:latin typeface="Calibri" panose="020F0502020204030204" pitchFamily="34" charset="0"/>
                <a:cs typeface="Calibri" panose="020F0502020204030204" pitchFamily="34" charset="0"/>
              </a:defRPr>
            </a:lvl1pPr>
          </a:lstStyle>
          <a:p>
            <a:fld id="{D3F7C509-FEEF-45D3-B896-7C07814C0C13}" type="slidenum">
              <a:rPr lang="en-US" smtClean="0"/>
              <a:pPr/>
              <a:t>‹#›</a:t>
            </a:fld>
            <a:endParaRPr lang="en-US"/>
          </a:p>
        </p:txBody>
      </p:sp>
    </p:spTree>
    <p:extLst>
      <p:ext uri="{BB962C8B-B14F-4D97-AF65-F5344CB8AC3E}">
        <p14:creationId xmlns:p14="http://schemas.microsoft.com/office/powerpoint/2010/main" val="3329546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7FDE90-85F2-0FFD-4310-403751BBF95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A2455F35-8211-9D4E-94C3-F2EEEC92209D}"/>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63EBC41-74FB-182F-A0BF-5A5D4B8E4131}"/>
              </a:ext>
            </a:extLst>
          </p:cNvPr>
          <p:cNvSpPr>
            <a:spLocks noGrp="1"/>
          </p:cNvSpPr>
          <p:nvPr>
            <p:ph type="dt" sz="half" idx="10"/>
          </p:nvPr>
        </p:nvSpPr>
        <p:spPr/>
        <p:txBody>
          <a:bodyPr/>
          <a:lstStyle/>
          <a:p>
            <a:fld id="{311D57B7-2EB7-4D57-9EE2-0574D3921E35}" type="datetimeFigureOut">
              <a:rPr lang="en-US" smtClean="0"/>
              <a:t>11/22/2023</a:t>
            </a:fld>
            <a:endParaRPr lang="en-US"/>
          </a:p>
        </p:txBody>
      </p:sp>
      <p:sp>
        <p:nvSpPr>
          <p:cNvPr id="5" name="Footer Placeholder 4">
            <a:extLst>
              <a:ext uri="{FF2B5EF4-FFF2-40B4-BE49-F238E27FC236}">
                <a16:creationId xmlns:a16="http://schemas.microsoft.com/office/drawing/2014/main" id="{0FD81913-6BAA-9487-70AF-97FA93AF7C6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D4D96B4-6628-8A46-D3C8-599C3985E718}"/>
              </a:ext>
            </a:extLst>
          </p:cNvPr>
          <p:cNvSpPr>
            <a:spLocks noGrp="1"/>
          </p:cNvSpPr>
          <p:nvPr>
            <p:ph type="sldNum" sz="quarter" idx="12"/>
          </p:nvPr>
        </p:nvSpPr>
        <p:spPr/>
        <p:txBody>
          <a:bodyPr/>
          <a:lstStyle/>
          <a:p>
            <a:fld id="{1A968049-A67B-4FB1-8D49-49F60F47FE91}" type="slidenum">
              <a:rPr lang="en-US" smtClean="0"/>
              <a:t>‹#›</a:t>
            </a:fld>
            <a:endParaRPr lang="en-US"/>
          </a:p>
        </p:txBody>
      </p:sp>
    </p:spTree>
    <p:extLst>
      <p:ext uri="{BB962C8B-B14F-4D97-AF65-F5344CB8AC3E}">
        <p14:creationId xmlns:p14="http://schemas.microsoft.com/office/powerpoint/2010/main" val="101013382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EED87C-BABE-3E3B-EA6A-3DD145C42719}"/>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5192A4CE-8653-13D8-8901-E596A28D4818}"/>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53E11C24-13B5-DA19-5C8F-A1C21EB79DF5}"/>
              </a:ext>
            </a:extLst>
          </p:cNvPr>
          <p:cNvSpPr>
            <a:spLocks noGrp="1"/>
          </p:cNvSpPr>
          <p:nvPr>
            <p:ph type="dt" sz="half" idx="10"/>
          </p:nvPr>
        </p:nvSpPr>
        <p:spPr/>
        <p:txBody>
          <a:bodyPr/>
          <a:lstStyle/>
          <a:p>
            <a:fld id="{311D57B7-2EB7-4D57-9EE2-0574D3921E35}" type="datetimeFigureOut">
              <a:rPr lang="en-US" smtClean="0"/>
              <a:t>11/22/2023</a:t>
            </a:fld>
            <a:endParaRPr lang="en-US"/>
          </a:p>
        </p:txBody>
      </p:sp>
      <p:sp>
        <p:nvSpPr>
          <p:cNvPr id="5" name="Footer Placeholder 4">
            <a:extLst>
              <a:ext uri="{FF2B5EF4-FFF2-40B4-BE49-F238E27FC236}">
                <a16:creationId xmlns:a16="http://schemas.microsoft.com/office/drawing/2014/main" id="{06CB3BE2-968B-5A3B-B92F-F95D38E6EE2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460D9D6-F445-B480-D149-65539B621536}"/>
              </a:ext>
            </a:extLst>
          </p:cNvPr>
          <p:cNvSpPr>
            <a:spLocks noGrp="1"/>
          </p:cNvSpPr>
          <p:nvPr>
            <p:ph type="sldNum" sz="quarter" idx="12"/>
          </p:nvPr>
        </p:nvSpPr>
        <p:spPr/>
        <p:txBody>
          <a:bodyPr/>
          <a:lstStyle/>
          <a:p>
            <a:fld id="{1A968049-A67B-4FB1-8D49-49F60F47FE91}" type="slidenum">
              <a:rPr lang="en-US" smtClean="0"/>
              <a:t>‹#›</a:t>
            </a:fld>
            <a:endParaRPr lang="en-US"/>
          </a:p>
        </p:txBody>
      </p:sp>
    </p:spTree>
    <p:extLst>
      <p:ext uri="{BB962C8B-B14F-4D97-AF65-F5344CB8AC3E}">
        <p14:creationId xmlns:p14="http://schemas.microsoft.com/office/powerpoint/2010/main" val="253728198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8B420D-4777-2F07-50B6-CA8DDE42211A}"/>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C7B1BF76-0DDF-3494-3432-DB0A590D0F90}"/>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4268F171-8319-2027-4A55-AED15FA8B7EB}"/>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55447538-F3A8-A0C8-1143-C7331FB072AD}"/>
              </a:ext>
            </a:extLst>
          </p:cNvPr>
          <p:cNvSpPr>
            <a:spLocks noGrp="1"/>
          </p:cNvSpPr>
          <p:nvPr>
            <p:ph type="dt" sz="half" idx="10"/>
          </p:nvPr>
        </p:nvSpPr>
        <p:spPr/>
        <p:txBody>
          <a:bodyPr/>
          <a:lstStyle/>
          <a:p>
            <a:fld id="{311D57B7-2EB7-4D57-9EE2-0574D3921E35}" type="datetimeFigureOut">
              <a:rPr lang="en-US" smtClean="0"/>
              <a:t>11/22/2023</a:t>
            </a:fld>
            <a:endParaRPr lang="en-US"/>
          </a:p>
        </p:txBody>
      </p:sp>
      <p:sp>
        <p:nvSpPr>
          <p:cNvPr id="6" name="Footer Placeholder 5">
            <a:extLst>
              <a:ext uri="{FF2B5EF4-FFF2-40B4-BE49-F238E27FC236}">
                <a16:creationId xmlns:a16="http://schemas.microsoft.com/office/drawing/2014/main" id="{2E39377E-250A-C8F2-0647-F953214B349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65EDA35-942E-80EC-B085-F8C8AD178E20}"/>
              </a:ext>
            </a:extLst>
          </p:cNvPr>
          <p:cNvSpPr>
            <a:spLocks noGrp="1"/>
          </p:cNvSpPr>
          <p:nvPr>
            <p:ph type="sldNum" sz="quarter" idx="12"/>
          </p:nvPr>
        </p:nvSpPr>
        <p:spPr/>
        <p:txBody>
          <a:bodyPr/>
          <a:lstStyle/>
          <a:p>
            <a:fld id="{1A968049-A67B-4FB1-8D49-49F60F47FE91}" type="slidenum">
              <a:rPr lang="en-US" smtClean="0"/>
              <a:t>‹#›</a:t>
            </a:fld>
            <a:endParaRPr lang="en-US"/>
          </a:p>
        </p:txBody>
      </p:sp>
    </p:spTree>
    <p:extLst>
      <p:ext uri="{BB962C8B-B14F-4D97-AF65-F5344CB8AC3E}">
        <p14:creationId xmlns:p14="http://schemas.microsoft.com/office/powerpoint/2010/main" val="344824292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3F1042-305C-B3BA-28E9-25AA8336FA4A}"/>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C17EEECB-C039-C919-1EF5-763F7CAF3A22}"/>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B2399239-5018-154E-422F-61F6EB871B1D}"/>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CEACE4B6-7DB2-4DED-9043-FEF770EC45FA}"/>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76A19F77-786F-68B4-D963-92B0F5979A4A}"/>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9A607D76-880C-C99B-709E-5EF7F937F23C}"/>
              </a:ext>
            </a:extLst>
          </p:cNvPr>
          <p:cNvSpPr>
            <a:spLocks noGrp="1"/>
          </p:cNvSpPr>
          <p:nvPr>
            <p:ph type="dt" sz="half" idx="10"/>
          </p:nvPr>
        </p:nvSpPr>
        <p:spPr/>
        <p:txBody>
          <a:bodyPr/>
          <a:lstStyle/>
          <a:p>
            <a:fld id="{311D57B7-2EB7-4D57-9EE2-0574D3921E35}" type="datetimeFigureOut">
              <a:rPr lang="en-US" smtClean="0"/>
              <a:t>11/22/2023</a:t>
            </a:fld>
            <a:endParaRPr lang="en-US"/>
          </a:p>
        </p:txBody>
      </p:sp>
      <p:sp>
        <p:nvSpPr>
          <p:cNvPr id="8" name="Footer Placeholder 7">
            <a:extLst>
              <a:ext uri="{FF2B5EF4-FFF2-40B4-BE49-F238E27FC236}">
                <a16:creationId xmlns:a16="http://schemas.microsoft.com/office/drawing/2014/main" id="{D554DDC0-F91E-0F87-0DA0-1BD2673BD77D}"/>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6B3DAF5B-4F04-0F52-99AF-5848E665A0BE}"/>
              </a:ext>
            </a:extLst>
          </p:cNvPr>
          <p:cNvSpPr>
            <a:spLocks noGrp="1"/>
          </p:cNvSpPr>
          <p:nvPr>
            <p:ph type="sldNum" sz="quarter" idx="12"/>
          </p:nvPr>
        </p:nvSpPr>
        <p:spPr/>
        <p:txBody>
          <a:bodyPr/>
          <a:lstStyle/>
          <a:p>
            <a:fld id="{1A968049-A67B-4FB1-8D49-49F60F47FE91}" type="slidenum">
              <a:rPr lang="en-US" smtClean="0"/>
              <a:t>‹#›</a:t>
            </a:fld>
            <a:endParaRPr lang="en-US"/>
          </a:p>
        </p:txBody>
      </p:sp>
    </p:spTree>
    <p:extLst>
      <p:ext uri="{BB962C8B-B14F-4D97-AF65-F5344CB8AC3E}">
        <p14:creationId xmlns:p14="http://schemas.microsoft.com/office/powerpoint/2010/main" val="310592335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595312-8ECD-66A7-3C24-CF40AE0D657E}"/>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38EA1D4A-973D-F31C-4A1F-60BE9A596A68}"/>
              </a:ext>
            </a:extLst>
          </p:cNvPr>
          <p:cNvSpPr>
            <a:spLocks noGrp="1"/>
          </p:cNvSpPr>
          <p:nvPr>
            <p:ph type="dt" sz="half" idx="10"/>
          </p:nvPr>
        </p:nvSpPr>
        <p:spPr/>
        <p:txBody>
          <a:bodyPr/>
          <a:lstStyle/>
          <a:p>
            <a:fld id="{311D57B7-2EB7-4D57-9EE2-0574D3921E35}" type="datetimeFigureOut">
              <a:rPr lang="en-US" smtClean="0"/>
              <a:t>11/22/2023</a:t>
            </a:fld>
            <a:endParaRPr lang="en-US"/>
          </a:p>
        </p:txBody>
      </p:sp>
      <p:sp>
        <p:nvSpPr>
          <p:cNvPr id="4" name="Footer Placeholder 3">
            <a:extLst>
              <a:ext uri="{FF2B5EF4-FFF2-40B4-BE49-F238E27FC236}">
                <a16:creationId xmlns:a16="http://schemas.microsoft.com/office/drawing/2014/main" id="{DA5CEE18-9BE4-7555-0840-5C515BC59718}"/>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055EB2EA-090C-40C6-3F96-2E17811C3FF2}"/>
              </a:ext>
            </a:extLst>
          </p:cNvPr>
          <p:cNvSpPr>
            <a:spLocks noGrp="1"/>
          </p:cNvSpPr>
          <p:nvPr>
            <p:ph type="sldNum" sz="quarter" idx="12"/>
          </p:nvPr>
        </p:nvSpPr>
        <p:spPr/>
        <p:txBody>
          <a:bodyPr/>
          <a:lstStyle/>
          <a:p>
            <a:fld id="{1A968049-A67B-4FB1-8D49-49F60F47FE91}" type="slidenum">
              <a:rPr lang="en-US" smtClean="0"/>
              <a:t>‹#›</a:t>
            </a:fld>
            <a:endParaRPr lang="en-US"/>
          </a:p>
        </p:txBody>
      </p:sp>
    </p:spTree>
    <p:extLst>
      <p:ext uri="{BB962C8B-B14F-4D97-AF65-F5344CB8AC3E}">
        <p14:creationId xmlns:p14="http://schemas.microsoft.com/office/powerpoint/2010/main" val="393750169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CC7DC6DF-3732-6A72-78B1-FD4F99933393}"/>
              </a:ext>
            </a:extLst>
          </p:cNvPr>
          <p:cNvSpPr>
            <a:spLocks noGrp="1"/>
          </p:cNvSpPr>
          <p:nvPr>
            <p:ph type="dt" sz="half" idx="10"/>
          </p:nvPr>
        </p:nvSpPr>
        <p:spPr/>
        <p:txBody>
          <a:bodyPr/>
          <a:lstStyle/>
          <a:p>
            <a:fld id="{311D57B7-2EB7-4D57-9EE2-0574D3921E35}" type="datetimeFigureOut">
              <a:rPr lang="en-US" smtClean="0"/>
              <a:t>11/22/2023</a:t>
            </a:fld>
            <a:endParaRPr lang="en-US"/>
          </a:p>
        </p:txBody>
      </p:sp>
      <p:sp>
        <p:nvSpPr>
          <p:cNvPr id="3" name="Footer Placeholder 2">
            <a:extLst>
              <a:ext uri="{FF2B5EF4-FFF2-40B4-BE49-F238E27FC236}">
                <a16:creationId xmlns:a16="http://schemas.microsoft.com/office/drawing/2014/main" id="{AB74B0D3-251E-0AE5-F64B-C16F8C3094D4}"/>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05E25D07-7237-2853-EB34-C8B011EA5F7A}"/>
              </a:ext>
            </a:extLst>
          </p:cNvPr>
          <p:cNvSpPr>
            <a:spLocks noGrp="1"/>
          </p:cNvSpPr>
          <p:nvPr>
            <p:ph type="sldNum" sz="quarter" idx="12"/>
          </p:nvPr>
        </p:nvSpPr>
        <p:spPr/>
        <p:txBody>
          <a:bodyPr/>
          <a:lstStyle/>
          <a:p>
            <a:fld id="{1A968049-A67B-4FB1-8D49-49F60F47FE91}" type="slidenum">
              <a:rPr lang="en-US" smtClean="0"/>
              <a:t>‹#›</a:t>
            </a:fld>
            <a:endParaRPr lang="en-US"/>
          </a:p>
        </p:txBody>
      </p:sp>
    </p:spTree>
    <p:extLst>
      <p:ext uri="{BB962C8B-B14F-4D97-AF65-F5344CB8AC3E}">
        <p14:creationId xmlns:p14="http://schemas.microsoft.com/office/powerpoint/2010/main" val="20093759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17D3CE-5368-C12C-0A57-2F72F480CFB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3A2D8601-B415-DD37-4D34-4BFD8867C8FC}"/>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0C2BBE53-4EBD-4E66-2C34-81AD2A223B6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DEDFF209-BA98-08B3-7290-642CF3026900}"/>
              </a:ext>
            </a:extLst>
          </p:cNvPr>
          <p:cNvSpPr>
            <a:spLocks noGrp="1"/>
          </p:cNvSpPr>
          <p:nvPr>
            <p:ph type="dt" sz="half" idx="10"/>
          </p:nvPr>
        </p:nvSpPr>
        <p:spPr/>
        <p:txBody>
          <a:bodyPr/>
          <a:lstStyle/>
          <a:p>
            <a:fld id="{311D57B7-2EB7-4D57-9EE2-0574D3921E35}" type="datetimeFigureOut">
              <a:rPr lang="en-US" smtClean="0"/>
              <a:t>11/22/2023</a:t>
            </a:fld>
            <a:endParaRPr lang="en-US"/>
          </a:p>
        </p:txBody>
      </p:sp>
      <p:sp>
        <p:nvSpPr>
          <p:cNvPr id="6" name="Footer Placeholder 5">
            <a:extLst>
              <a:ext uri="{FF2B5EF4-FFF2-40B4-BE49-F238E27FC236}">
                <a16:creationId xmlns:a16="http://schemas.microsoft.com/office/drawing/2014/main" id="{7E4F36EF-C5EC-0A4F-B5BE-1BC7726BFF7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45D834E-D4ED-F49C-A0AB-962C22786790}"/>
              </a:ext>
            </a:extLst>
          </p:cNvPr>
          <p:cNvSpPr>
            <a:spLocks noGrp="1"/>
          </p:cNvSpPr>
          <p:nvPr>
            <p:ph type="sldNum" sz="quarter" idx="12"/>
          </p:nvPr>
        </p:nvSpPr>
        <p:spPr/>
        <p:txBody>
          <a:bodyPr/>
          <a:lstStyle/>
          <a:p>
            <a:fld id="{1A968049-A67B-4FB1-8D49-49F60F47FE91}" type="slidenum">
              <a:rPr lang="en-US" smtClean="0"/>
              <a:t>‹#›</a:t>
            </a:fld>
            <a:endParaRPr lang="en-US"/>
          </a:p>
        </p:txBody>
      </p:sp>
    </p:spTree>
    <p:extLst>
      <p:ext uri="{BB962C8B-B14F-4D97-AF65-F5344CB8AC3E}">
        <p14:creationId xmlns:p14="http://schemas.microsoft.com/office/powerpoint/2010/main" val="371270431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204D3B-3C02-EA7A-9739-BB48A98DA45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BE4DE6A4-06D7-A455-DD7D-E463B4FAEF8E}"/>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CBC19763-5D36-8490-B449-5B2188E7E52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3BC66CF3-E69B-982A-86D1-8AF946F87BCD}"/>
              </a:ext>
            </a:extLst>
          </p:cNvPr>
          <p:cNvSpPr>
            <a:spLocks noGrp="1"/>
          </p:cNvSpPr>
          <p:nvPr>
            <p:ph type="dt" sz="half" idx="10"/>
          </p:nvPr>
        </p:nvSpPr>
        <p:spPr/>
        <p:txBody>
          <a:bodyPr/>
          <a:lstStyle/>
          <a:p>
            <a:fld id="{311D57B7-2EB7-4D57-9EE2-0574D3921E35}" type="datetimeFigureOut">
              <a:rPr lang="en-US" smtClean="0"/>
              <a:t>11/22/2023</a:t>
            </a:fld>
            <a:endParaRPr lang="en-US"/>
          </a:p>
        </p:txBody>
      </p:sp>
      <p:sp>
        <p:nvSpPr>
          <p:cNvPr id="6" name="Footer Placeholder 5">
            <a:extLst>
              <a:ext uri="{FF2B5EF4-FFF2-40B4-BE49-F238E27FC236}">
                <a16:creationId xmlns:a16="http://schemas.microsoft.com/office/drawing/2014/main" id="{8A132253-AFA7-C2B6-DE50-006A965C794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E99B460-74E0-D982-A850-7954067D088C}"/>
              </a:ext>
            </a:extLst>
          </p:cNvPr>
          <p:cNvSpPr>
            <a:spLocks noGrp="1"/>
          </p:cNvSpPr>
          <p:nvPr>
            <p:ph type="sldNum" sz="quarter" idx="12"/>
          </p:nvPr>
        </p:nvSpPr>
        <p:spPr/>
        <p:txBody>
          <a:bodyPr/>
          <a:lstStyle/>
          <a:p>
            <a:fld id="{1A968049-A67B-4FB1-8D49-49F60F47FE91}" type="slidenum">
              <a:rPr lang="en-US" smtClean="0"/>
              <a:t>‹#›</a:t>
            </a:fld>
            <a:endParaRPr lang="en-US"/>
          </a:p>
        </p:txBody>
      </p:sp>
    </p:spTree>
    <p:extLst>
      <p:ext uri="{BB962C8B-B14F-4D97-AF65-F5344CB8AC3E}">
        <p14:creationId xmlns:p14="http://schemas.microsoft.com/office/powerpoint/2010/main" val="70287772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403D0C96-B5A6-D0B6-DA10-5DD6162CA9F4}"/>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43D835F1-CFF5-BCFB-CEC3-7FB4278405C7}"/>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A744B10-F46A-7027-DFAF-EB77D8DF4FC2}"/>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11D57B7-2EB7-4D57-9EE2-0574D3921E35}" type="datetimeFigureOut">
              <a:rPr lang="en-US" smtClean="0"/>
              <a:t>11/22/2023</a:t>
            </a:fld>
            <a:endParaRPr lang="en-US"/>
          </a:p>
        </p:txBody>
      </p:sp>
      <p:sp>
        <p:nvSpPr>
          <p:cNvPr id="5" name="Footer Placeholder 4">
            <a:extLst>
              <a:ext uri="{FF2B5EF4-FFF2-40B4-BE49-F238E27FC236}">
                <a16:creationId xmlns:a16="http://schemas.microsoft.com/office/drawing/2014/main" id="{41FC27B5-2E05-4D16-F905-687A72CB40CC}"/>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D8BCA10E-0DE7-6A1F-4C2F-3D717235104C}"/>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A968049-A67B-4FB1-8D49-49F60F47FE91}" type="slidenum">
              <a:rPr lang="en-US" smtClean="0"/>
              <a:t>‹#›</a:t>
            </a:fld>
            <a:endParaRPr lang="en-US"/>
          </a:p>
        </p:txBody>
      </p:sp>
      <p:cxnSp>
        <p:nvCxnSpPr>
          <p:cNvPr id="8" name="Straight Connector 7">
            <a:extLst>
              <a:ext uri="{FF2B5EF4-FFF2-40B4-BE49-F238E27FC236}">
                <a16:creationId xmlns:a16="http://schemas.microsoft.com/office/drawing/2014/main" id="{23DD637B-BF0E-5142-FB07-28EEEBC6A1E5}"/>
              </a:ext>
            </a:extLst>
          </p:cNvPr>
          <p:cNvCxnSpPr>
            <a:cxnSpLocks/>
          </p:cNvCxnSpPr>
          <p:nvPr userDrawn="1"/>
        </p:nvCxnSpPr>
        <p:spPr>
          <a:xfrm>
            <a:off x="535486" y="6537762"/>
            <a:ext cx="11120967" cy="0"/>
          </a:xfrm>
          <a:prstGeom prst="line">
            <a:avLst/>
          </a:prstGeom>
          <a:ln w="635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55866354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8" Type="http://schemas.openxmlformats.org/officeDocument/2006/relationships/image" Target="../media/image14.svg"/><Relationship Id="rId3" Type="http://schemas.openxmlformats.org/officeDocument/2006/relationships/image" Target="../media/image9.png"/><Relationship Id="rId7" Type="http://schemas.openxmlformats.org/officeDocument/2006/relationships/image" Target="../media/image13.png"/><Relationship Id="rId2" Type="http://schemas.openxmlformats.org/officeDocument/2006/relationships/notesSlide" Target="../notesSlides/notesSlide9.xml"/><Relationship Id="rId1" Type="http://schemas.openxmlformats.org/officeDocument/2006/relationships/slideLayout" Target="../slideLayouts/slideLayout15.xml"/><Relationship Id="rId6" Type="http://schemas.openxmlformats.org/officeDocument/2006/relationships/image" Target="../media/image12.svg"/><Relationship Id="rId5" Type="http://schemas.openxmlformats.org/officeDocument/2006/relationships/image" Target="../media/image11.png"/><Relationship Id="rId4" Type="http://schemas.openxmlformats.org/officeDocument/2006/relationships/image" Target="../media/image10.svg"/></Relationships>
</file>

<file path=ppt/slides/_rels/slide11.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0.xml"/><Relationship Id="rId1" Type="http://schemas.openxmlformats.org/officeDocument/2006/relationships/slideLayout" Target="../slideLayouts/slideLayout16.xml"/><Relationship Id="rId5" Type="http://schemas.openxmlformats.org/officeDocument/2006/relationships/image" Target="../media/image17.jpg"/><Relationship Id="rId4" Type="http://schemas.openxmlformats.org/officeDocument/2006/relationships/image" Target="../media/image16.jpg"/></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4.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8" Type="http://schemas.openxmlformats.org/officeDocument/2006/relationships/image" Target="../media/image6.svg"/><Relationship Id="rId3" Type="http://schemas.openxmlformats.org/officeDocument/2006/relationships/image" Target="../media/image1.png"/><Relationship Id="rId7" Type="http://schemas.openxmlformats.org/officeDocument/2006/relationships/image" Target="../media/image5.png"/><Relationship Id="rId2" Type="http://schemas.openxmlformats.org/officeDocument/2006/relationships/notesSlide" Target="../notesSlides/notesSlide6.xml"/><Relationship Id="rId1" Type="http://schemas.openxmlformats.org/officeDocument/2006/relationships/slideLayout" Target="../slideLayouts/slideLayout15.xml"/><Relationship Id="rId6" Type="http://schemas.openxmlformats.org/officeDocument/2006/relationships/image" Target="../media/image4.svg"/><Relationship Id="rId5" Type="http://schemas.openxmlformats.org/officeDocument/2006/relationships/image" Target="../media/image3.png"/><Relationship Id="rId10" Type="http://schemas.openxmlformats.org/officeDocument/2006/relationships/image" Target="../media/image8.svg"/><Relationship Id="rId4" Type="http://schemas.openxmlformats.org/officeDocument/2006/relationships/image" Target="../media/image2.svg"/><Relationship Id="rId9" Type="http://schemas.openxmlformats.org/officeDocument/2006/relationships/image" Target="../media/image7.pn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5.xml"/></Relationships>
</file>

<file path=ppt/slides/_rels/slide8.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8.xml"/><Relationship Id="rId1" Type="http://schemas.openxmlformats.org/officeDocument/2006/relationships/slideLayout" Target="../slideLayouts/slideLayout15.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41AAAA-3CD4-0F77-1793-0D477077BBB5}"/>
              </a:ext>
            </a:extLst>
          </p:cNvPr>
          <p:cNvSpPr>
            <a:spLocks noGrp="1"/>
          </p:cNvSpPr>
          <p:nvPr>
            <p:ph type="ctrTitle"/>
          </p:nvPr>
        </p:nvSpPr>
        <p:spPr/>
        <p:txBody>
          <a:bodyPr/>
          <a:lstStyle/>
          <a:p>
            <a:r>
              <a:rPr lang="en-US" sz="4800" dirty="0">
                <a:solidFill>
                  <a:schemeClr val="tx1"/>
                </a:solidFill>
              </a:rPr>
              <a:t>Ombuds Team</a:t>
            </a:r>
          </a:p>
        </p:txBody>
      </p:sp>
      <p:sp>
        <p:nvSpPr>
          <p:cNvPr id="3" name="Subtitle 2">
            <a:extLst>
              <a:ext uri="{FF2B5EF4-FFF2-40B4-BE49-F238E27FC236}">
                <a16:creationId xmlns:a16="http://schemas.microsoft.com/office/drawing/2014/main" id="{C0D1ADC1-A119-A4BB-EABB-5D68286DABC5}"/>
              </a:ext>
            </a:extLst>
          </p:cNvPr>
          <p:cNvSpPr>
            <a:spLocks noGrp="1"/>
          </p:cNvSpPr>
          <p:nvPr>
            <p:ph type="subTitle" idx="1"/>
          </p:nvPr>
        </p:nvSpPr>
        <p:spPr/>
        <p:txBody>
          <a:bodyPr/>
          <a:lstStyle/>
          <a:p>
            <a:r>
              <a:rPr lang="en-US" sz="2800" dirty="0">
                <a:solidFill>
                  <a:schemeClr val="tx1"/>
                </a:solidFill>
              </a:rPr>
              <a:t>Overview</a:t>
            </a:r>
            <a:r>
              <a:rPr lang="en-US" sz="2000" dirty="0"/>
              <a:t> </a:t>
            </a:r>
          </a:p>
          <a:p>
            <a:endParaRPr lang="en-US" sz="2000" dirty="0"/>
          </a:p>
          <a:p>
            <a:endParaRPr lang="en-US" dirty="0"/>
          </a:p>
        </p:txBody>
      </p:sp>
      <p:sp>
        <p:nvSpPr>
          <p:cNvPr id="4" name="Text Placeholder 3">
            <a:extLst>
              <a:ext uri="{FF2B5EF4-FFF2-40B4-BE49-F238E27FC236}">
                <a16:creationId xmlns:a16="http://schemas.microsoft.com/office/drawing/2014/main" id="{9FFC0CF3-1993-81A5-5C0F-1C76BE1281FD}"/>
              </a:ext>
            </a:extLst>
          </p:cNvPr>
          <p:cNvSpPr>
            <a:spLocks noGrp="1"/>
          </p:cNvSpPr>
          <p:nvPr>
            <p:ph type="body" sz="quarter" idx="14"/>
          </p:nvPr>
        </p:nvSpPr>
        <p:spPr/>
        <p:txBody>
          <a:bodyPr/>
          <a:lstStyle/>
          <a:p>
            <a:r>
              <a:rPr lang="en-US" sz="2600" dirty="0">
                <a:solidFill>
                  <a:schemeClr val="tx1"/>
                </a:solidFill>
              </a:rPr>
              <a:t>Presenters: OMBUDS TEAM</a:t>
            </a:r>
          </a:p>
        </p:txBody>
      </p:sp>
      <p:sp>
        <p:nvSpPr>
          <p:cNvPr id="5" name="Text Placeholder 4">
            <a:extLst>
              <a:ext uri="{FF2B5EF4-FFF2-40B4-BE49-F238E27FC236}">
                <a16:creationId xmlns:a16="http://schemas.microsoft.com/office/drawing/2014/main" id="{7B5CBFA9-A25A-3BEE-0787-36858BCEA738}"/>
              </a:ext>
            </a:extLst>
          </p:cNvPr>
          <p:cNvSpPr>
            <a:spLocks noGrp="1"/>
          </p:cNvSpPr>
          <p:nvPr>
            <p:ph type="body" sz="quarter" idx="15"/>
          </p:nvPr>
        </p:nvSpPr>
        <p:spPr>
          <a:xfrm>
            <a:off x="4414157" y="5945744"/>
            <a:ext cx="1681843" cy="293915"/>
          </a:xfrm>
        </p:spPr>
        <p:txBody>
          <a:bodyPr>
            <a:noAutofit/>
          </a:bodyPr>
          <a:lstStyle/>
          <a:p>
            <a:pPr indent="0">
              <a:buNone/>
            </a:pPr>
            <a:r>
              <a:rPr lang="en-US" dirty="0"/>
              <a:t>DATE</a:t>
            </a:r>
          </a:p>
        </p:txBody>
      </p:sp>
      <p:sp>
        <p:nvSpPr>
          <p:cNvPr id="6" name="Rectangle 5">
            <a:extLst>
              <a:ext uri="{FF2B5EF4-FFF2-40B4-BE49-F238E27FC236}">
                <a16:creationId xmlns:a16="http://schemas.microsoft.com/office/drawing/2014/main" id="{A4313F34-F8E0-B1C9-B2AF-1B771EBF4266}"/>
              </a:ext>
            </a:extLst>
          </p:cNvPr>
          <p:cNvSpPr/>
          <p:nvPr/>
        </p:nvSpPr>
        <p:spPr>
          <a:xfrm>
            <a:off x="540327" y="1510145"/>
            <a:ext cx="3144981" cy="2951018"/>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a:extLst>
              <a:ext uri="{FF2B5EF4-FFF2-40B4-BE49-F238E27FC236}">
                <a16:creationId xmlns:a16="http://schemas.microsoft.com/office/drawing/2014/main" id="{811E747F-45A0-CA64-1D68-C27F5CD32926}"/>
              </a:ext>
            </a:extLst>
          </p:cNvPr>
          <p:cNvSpPr txBox="1"/>
          <p:nvPr/>
        </p:nvSpPr>
        <p:spPr>
          <a:xfrm>
            <a:off x="872835" y="2521527"/>
            <a:ext cx="2479963" cy="707886"/>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4000">
                <a:solidFill>
                  <a:srgbClr val="FFFFFF"/>
                </a:solidFill>
                <a:ea typeface="Cambria"/>
              </a:rPr>
              <a:t>LOGO</a:t>
            </a:r>
          </a:p>
        </p:txBody>
      </p:sp>
    </p:spTree>
    <p:extLst>
      <p:ext uri="{BB962C8B-B14F-4D97-AF65-F5344CB8AC3E}">
        <p14:creationId xmlns:p14="http://schemas.microsoft.com/office/powerpoint/2010/main" val="9309608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Rectangle 19">
            <a:extLst>
              <a:ext uri="{FF2B5EF4-FFF2-40B4-BE49-F238E27FC236}">
                <a16:creationId xmlns:a16="http://schemas.microsoft.com/office/drawing/2014/main" id="{515093BF-E031-5B4E-EB26-AD00D3AE7E98}"/>
              </a:ext>
            </a:extLst>
          </p:cNvPr>
          <p:cNvSpPr/>
          <p:nvPr/>
        </p:nvSpPr>
        <p:spPr>
          <a:xfrm>
            <a:off x="609599" y="1375439"/>
            <a:ext cx="10972799" cy="4149517"/>
          </a:xfrm>
          <a:prstGeom prst="rect">
            <a:avLst/>
          </a:prstGeom>
          <a:solidFill>
            <a:srgbClr val="318EDE">
              <a:alpha val="2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l">
              <a:spcAft>
                <a:spcPts val="600"/>
              </a:spcAft>
            </a:pPr>
            <a:endParaRPr lang="en-US" sz="1200">
              <a:solidFill>
                <a:schemeClr val="bg2">
                  <a:lumMod val="20000"/>
                  <a:lumOff val="80000"/>
                </a:schemeClr>
              </a:solidFill>
            </a:endParaRPr>
          </a:p>
        </p:txBody>
      </p:sp>
      <p:sp>
        <p:nvSpPr>
          <p:cNvPr id="18" name="Footer Placeholder 17">
            <a:extLst>
              <a:ext uri="{FF2B5EF4-FFF2-40B4-BE49-F238E27FC236}">
                <a16:creationId xmlns:a16="http://schemas.microsoft.com/office/drawing/2014/main" id="{4AF3BF59-ACBD-F282-5F4B-4DB28881B869}"/>
              </a:ext>
            </a:extLst>
          </p:cNvPr>
          <p:cNvSpPr>
            <a:spLocks noGrp="1"/>
          </p:cNvSpPr>
          <p:nvPr>
            <p:ph type="ftr" sz="quarter" idx="3"/>
          </p:nvPr>
        </p:nvSpPr>
        <p:spPr/>
        <p:txBody>
          <a:bodyPr/>
          <a:lstStyle/>
          <a:p>
            <a:r>
              <a:rPr lang="en-US" dirty="0">
                <a:solidFill>
                  <a:schemeClr val="tx1"/>
                </a:solidFill>
              </a:rPr>
              <a:t>Ombuds Team Overview</a:t>
            </a:r>
          </a:p>
        </p:txBody>
      </p:sp>
      <p:sp>
        <p:nvSpPr>
          <p:cNvPr id="3" name="Text Placeholder 4">
            <a:extLst>
              <a:ext uri="{FF2B5EF4-FFF2-40B4-BE49-F238E27FC236}">
                <a16:creationId xmlns:a16="http://schemas.microsoft.com/office/drawing/2014/main" id="{99BB43D7-B798-D7DF-A8CB-2F5A1AC0B205}"/>
              </a:ext>
            </a:extLst>
          </p:cNvPr>
          <p:cNvSpPr txBox="1">
            <a:spLocks/>
          </p:cNvSpPr>
          <p:nvPr/>
        </p:nvSpPr>
        <p:spPr>
          <a:xfrm>
            <a:off x="8624507" y="2543459"/>
            <a:ext cx="2443054" cy="488474"/>
          </a:xfrm>
          <a:prstGeom prst="rect">
            <a:avLst/>
          </a:prstGeom>
        </p:spPr>
        <p:txBody>
          <a:bodyPr vert="horz" lIns="0" tIns="45720" rIns="0" bIns="45720" rtlCol="0">
            <a:noAutofit/>
          </a:bodyPr>
          <a:lstStyle>
            <a:lvl1pPr marL="0" indent="0" algn="l" defTabSz="914674" rtl="0" eaLnBrk="1" latinLnBrk="0" hangingPunct="1">
              <a:lnSpc>
                <a:spcPct val="114000"/>
              </a:lnSpc>
              <a:spcBef>
                <a:spcPts val="300"/>
              </a:spcBef>
              <a:spcAft>
                <a:spcPts val="300"/>
              </a:spcAft>
              <a:buClr>
                <a:schemeClr val="accent6"/>
              </a:buClr>
              <a:buFontTx/>
              <a:buNone/>
              <a:defRPr sz="1400" kern="1200">
                <a:solidFill>
                  <a:schemeClr val="accent6"/>
                </a:solidFill>
                <a:latin typeface="+mn-lt"/>
                <a:ea typeface="+mn-ea"/>
                <a:cs typeface="Calibri" panose="020F0502020204030204" pitchFamily="34" charset="0"/>
              </a:defRPr>
            </a:lvl1pPr>
            <a:lvl2pPr marL="171501" indent="-171501" algn="l" defTabSz="914674" rtl="0" eaLnBrk="1" latinLnBrk="0" hangingPunct="1">
              <a:lnSpc>
                <a:spcPct val="114000"/>
              </a:lnSpc>
              <a:spcBef>
                <a:spcPts val="300"/>
              </a:spcBef>
              <a:spcAft>
                <a:spcPts val="300"/>
              </a:spcAft>
              <a:buClr>
                <a:schemeClr val="accent6"/>
              </a:buClr>
              <a:buFont typeface="Arial" panose="020B0604020202020204" pitchFamily="34" charset="0"/>
              <a:buChar char="•"/>
              <a:defRPr sz="1400" kern="1200">
                <a:solidFill>
                  <a:schemeClr val="accent6"/>
                </a:solidFill>
                <a:latin typeface="+mn-lt"/>
                <a:ea typeface="+mn-ea"/>
                <a:cs typeface="Calibri" panose="020F0502020204030204" pitchFamily="34" charset="0"/>
              </a:defRPr>
            </a:lvl2pPr>
            <a:lvl3pPr marL="365760" indent="-169914" algn="l" defTabSz="914674" rtl="0" eaLnBrk="1" latinLnBrk="0" hangingPunct="1">
              <a:lnSpc>
                <a:spcPct val="114000"/>
              </a:lnSpc>
              <a:spcBef>
                <a:spcPts val="300"/>
              </a:spcBef>
              <a:spcAft>
                <a:spcPts val="300"/>
              </a:spcAft>
              <a:buClrTx/>
              <a:buFont typeface="System Font Regular"/>
              <a:buChar char="–"/>
              <a:tabLst>
                <a:tab pos="171501" algn="l"/>
                <a:tab pos="1203686" algn="l"/>
              </a:tabLst>
              <a:defRPr sz="1400" kern="1200">
                <a:solidFill>
                  <a:schemeClr val="accent6"/>
                </a:solidFill>
                <a:latin typeface="+mn-lt"/>
                <a:ea typeface="+mn-ea"/>
                <a:cs typeface="Calibri" panose="020F0502020204030204" pitchFamily="34" charset="0"/>
              </a:defRPr>
            </a:lvl3pPr>
            <a:lvl4pPr marL="548640" indent="-182880" algn="l" defTabSz="914674" rtl="0" eaLnBrk="1" latinLnBrk="0" hangingPunct="1">
              <a:lnSpc>
                <a:spcPct val="114000"/>
              </a:lnSpc>
              <a:spcBef>
                <a:spcPts val="300"/>
              </a:spcBef>
              <a:spcAft>
                <a:spcPts val="300"/>
              </a:spcAft>
              <a:buClrTx/>
              <a:buSzPct val="70000"/>
              <a:buFont typeface="Courier New" panose="02070309020205020404" pitchFamily="49" charset="0"/>
              <a:buChar char="o"/>
              <a:defRPr sz="1400" kern="1200">
                <a:solidFill>
                  <a:schemeClr val="accent6"/>
                </a:solidFill>
                <a:latin typeface="+mn-lt"/>
                <a:ea typeface="+mn-ea"/>
                <a:cs typeface="Calibri" panose="020F0502020204030204" pitchFamily="34" charset="0"/>
              </a:defRPr>
            </a:lvl4pPr>
            <a:lvl5pPr marL="743173" indent="-182880" algn="l" defTabSz="914674" rtl="0" eaLnBrk="1" latinLnBrk="0" hangingPunct="1">
              <a:lnSpc>
                <a:spcPct val="114000"/>
              </a:lnSpc>
              <a:spcBef>
                <a:spcPts val="300"/>
              </a:spcBef>
              <a:spcAft>
                <a:spcPts val="300"/>
              </a:spcAft>
              <a:buClrTx/>
              <a:buSzPct val="100000"/>
              <a:buFont typeface="System Font Regular"/>
              <a:buChar char="-"/>
              <a:defRPr sz="1400" kern="1200">
                <a:solidFill>
                  <a:schemeClr val="accent6"/>
                </a:solidFill>
                <a:latin typeface="Calibri" panose="020F0502020204030204" pitchFamily="34" charset="0"/>
                <a:ea typeface="+mn-ea"/>
                <a:cs typeface="Calibri" panose="020F0502020204030204" pitchFamily="34" charset="0"/>
              </a:defRPr>
            </a:lvl5pPr>
            <a:lvl6pPr marL="2515354" indent="-228669" algn="l" defTabSz="914674" rtl="0" eaLnBrk="1" latinLnBrk="0" hangingPunct="1">
              <a:spcBef>
                <a:spcPct val="20000"/>
              </a:spcBef>
              <a:buFont typeface="Arial" pitchFamily="34" charset="0"/>
              <a:buChar char="•"/>
              <a:defRPr sz="2001" kern="1200">
                <a:solidFill>
                  <a:schemeClr val="tx1"/>
                </a:solidFill>
                <a:latin typeface="+mn-lt"/>
                <a:ea typeface="+mn-ea"/>
                <a:cs typeface="+mn-cs"/>
              </a:defRPr>
            </a:lvl6pPr>
            <a:lvl7pPr marL="2972692" indent="-228669" algn="l" defTabSz="914674" rtl="0" eaLnBrk="1" latinLnBrk="0" hangingPunct="1">
              <a:spcBef>
                <a:spcPct val="20000"/>
              </a:spcBef>
              <a:buFont typeface="Arial" pitchFamily="34" charset="0"/>
              <a:buChar char="•"/>
              <a:defRPr sz="2001" kern="1200">
                <a:solidFill>
                  <a:schemeClr val="tx1"/>
                </a:solidFill>
                <a:latin typeface="+mn-lt"/>
                <a:ea typeface="+mn-ea"/>
                <a:cs typeface="+mn-cs"/>
              </a:defRPr>
            </a:lvl7pPr>
            <a:lvl8pPr marL="3430029" indent="-228669" algn="l" defTabSz="914674" rtl="0" eaLnBrk="1" latinLnBrk="0" hangingPunct="1">
              <a:spcBef>
                <a:spcPct val="20000"/>
              </a:spcBef>
              <a:buFont typeface="Arial" pitchFamily="34" charset="0"/>
              <a:buChar char="•"/>
              <a:defRPr sz="2001" kern="1200">
                <a:solidFill>
                  <a:schemeClr val="tx1"/>
                </a:solidFill>
                <a:latin typeface="+mn-lt"/>
                <a:ea typeface="+mn-ea"/>
                <a:cs typeface="+mn-cs"/>
              </a:defRPr>
            </a:lvl8pPr>
            <a:lvl9pPr marL="3887366" indent="-228669" algn="l" defTabSz="914674" rtl="0" eaLnBrk="1" latinLnBrk="0" hangingPunct="1">
              <a:spcBef>
                <a:spcPct val="20000"/>
              </a:spcBef>
              <a:buFont typeface="Arial" pitchFamily="34" charset="0"/>
              <a:buChar char="•"/>
              <a:defRPr sz="2001" kern="1200">
                <a:solidFill>
                  <a:schemeClr val="tx1"/>
                </a:solidFill>
                <a:latin typeface="+mn-lt"/>
                <a:ea typeface="+mn-ea"/>
                <a:cs typeface="+mn-cs"/>
              </a:defRPr>
            </a:lvl9pPr>
          </a:lstStyle>
          <a:p>
            <a:pPr algn="ctr">
              <a:spcBef>
                <a:spcPts val="0"/>
              </a:spcBef>
              <a:spcAft>
                <a:spcPts val="0"/>
              </a:spcAft>
            </a:pPr>
            <a:r>
              <a:rPr lang="en-US" sz="2400" b="1">
                <a:solidFill>
                  <a:schemeClr val="tx1"/>
                </a:solidFill>
              </a:rPr>
              <a:t>Informational </a:t>
            </a:r>
          </a:p>
          <a:p>
            <a:pPr algn="ctr">
              <a:spcBef>
                <a:spcPts val="0"/>
              </a:spcBef>
              <a:spcAft>
                <a:spcPts val="0"/>
              </a:spcAft>
            </a:pPr>
            <a:r>
              <a:rPr lang="en-US" sz="2400" b="1">
                <a:solidFill>
                  <a:schemeClr val="tx1"/>
                </a:solidFill>
              </a:rPr>
              <a:t>Presentation</a:t>
            </a:r>
          </a:p>
          <a:p>
            <a:pPr>
              <a:spcBef>
                <a:spcPts val="0"/>
              </a:spcBef>
              <a:spcAft>
                <a:spcPts val="0"/>
              </a:spcAft>
            </a:pPr>
            <a:endParaRPr lang="en-US" sz="1600" b="1">
              <a:solidFill>
                <a:schemeClr val="tx1"/>
              </a:solidFill>
            </a:endParaRPr>
          </a:p>
        </p:txBody>
      </p:sp>
      <p:sp>
        <p:nvSpPr>
          <p:cNvPr id="5" name="Text Placeholder 6">
            <a:extLst>
              <a:ext uri="{FF2B5EF4-FFF2-40B4-BE49-F238E27FC236}">
                <a16:creationId xmlns:a16="http://schemas.microsoft.com/office/drawing/2014/main" id="{CE1BE452-F7E5-A88C-2DE2-F74CB771F32B}"/>
              </a:ext>
            </a:extLst>
          </p:cNvPr>
          <p:cNvSpPr txBox="1">
            <a:spLocks/>
          </p:cNvSpPr>
          <p:nvPr/>
        </p:nvSpPr>
        <p:spPr>
          <a:xfrm>
            <a:off x="4879131" y="2787696"/>
            <a:ext cx="2416095" cy="478186"/>
          </a:xfrm>
          <a:prstGeom prst="rect">
            <a:avLst/>
          </a:prstGeom>
        </p:spPr>
        <p:txBody>
          <a:bodyPr vert="horz" lIns="0" tIns="45720" rIns="0" bIns="45720" rtlCol="0">
            <a:noAutofit/>
          </a:bodyPr>
          <a:lstStyle>
            <a:lvl1pPr marL="0" indent="0" algn="l" defTabSz="914674" rtl="0" eaLnBrk="1" latinLnBrk="0" hangingPunct="1">
              <a:lnSpc>
                <a:spcPct val="114000"/>
              </a:lnSpc>
              <a:spcBef>
                <a:spcPts val="300"/>
              </a:spcBef>
              <a:spcAft>
                <a:spcPts val="300"/>
              </a:spcAft>
              <a:buClr>
                <a:schemeClr val="accent6"/>
              </a:buClr>
              <a:buFontTx/>
              <a:buNone/>
              <a:defRPr sz="1400" kern="1200">
                <a:solidFill>
                  <a:schemeClr val="accent6"/>
                </a:solidFill>
                <a:latin typeface="+mn-lt"/>
                <a:ea typeface="+mn-ea"/>
                <a:cs typeface="Calibri" panose="020F0502020204030204" pitchFamily="34" charset="0"/>
              </a:defRPr>
            </a:lvl1pPr>
            <a:lvl2pPr marL="171501" indent="-171501" algn="l" defTabSz="914674" rtl="0" eaLnBrk="1" latinLnBrk="0" hangingPunct="1">
              <a:lnSpc>
                <a:spcPct val="114000"/>
              </a:lnSpc>
              <a:spcBef>
                <a:spcPts val="300"/>
              </a:spcBef>
              <a:spcAft>
                <a:spcPts val="300"/>
              </a:spcAft>
              <a:buClr>
                <a:schemeClr val="accent6"/>
              </a:buClr>
              <a:buFont typeface="Arial" panose="020B0604020202020204" pitchFamily="34" charset="0"/>
              <a:buChar char="•"/>
              <a:defRPr sz="1400" kern="1200">
                <a:solidFill>
                  <a:schemeClr val="accent6"/>
                </a:solidFill>
                <a:latin typeface="+mn-lt"/>
                <a:ea typeface="+mn-ea"/>
                <a:cs typeface="Calibri" panose="020F0502020204030204" pitchFamily="34" charset="0"/>
              </a:defRPr>
            </a:lvl2pPr>
            <a:lvl3pPr marL="365760" indent="-169914" algn="l" defTabSz="914674" rtl="0" eaLnBrk="1" latinLnBrk="0" hangingPunct="1">
              <a:lnSpc>
                <a:spcPct val="114000"/>
              </a:lnSpc>
              <a:spcBef>
                <a:spcPts val="300"/>
              </a:spcBef>
              <a:spcAft>
                <a:spcPts val="300"/>
              </a:spcAft>
              <a:buClrTx/>
              <a:buFont typeface="System Font Regular"/>
              <a:buChar char="–"/>
              <a:tabLst>
                <a:tab pos="171501" algn="l"/>
                <a:tab pos="1203686" algn="l"/>
              </a:tabLst>
              <a:defRPr sz="1400" kern="1200">
                <a:solidFill>
                  <a:schemeClr val="accent6"/>
                </a:solidFill>
                <a:latin typeface="+mn-lt"/>
                <a:ea typeface="+mn-ea"/>
                <a:cs typeface="Calibri" panose="020F0502020204030204" pitchFamily="34" charset="0"/>
              </a:defRPr>
            </a:lvl3pPr>
            <a:lvl4pPr marL="548640" indent="-182880" algn="l" defTabSz="914674" rtl="0" eaLnBrk="1" latinLnBrk="0" hangingPunct="1">
              <a:lnSpc>
                <a:spcPct val="114000"/>
              </a:lnSpc>
              <a:spcBef>
                <a:spcPts val="300"/>
              </a:spcBef>
              <a:spcAft>
                <a:spcPts val="300"/>
              </a:spcAft>
              <a:buClrTx/>
              <a:buSzPct val="70000"/>
              <a:buFont typeface="Courier New" panose="02070309020205020404" pitchFamily="49" charset="0"/>
              <a:buChar char="o"/>
              <a:defRPr sz="1400" kern="1200">
                <a:solidFill>
                  <a:schemeClr val="accent6"/>
                </a:solidFill>
                <a:latin typeface="+mn-lt"/>
                <a:ea typeface="+mn-ea"/>
                <a:cs typeface="Calibri" panose="020F0502020204030204" pitchFamily="34" charset="0"/>
              </a:defRPr>
            </a:lvl4pPr>
            <a:lvl5pPr marL="743173" indent="-182880" algn="l" defTabSz="914674" rtl="0" eaLnBrk="1" latinLnBrk="0" hangingPunct="1">
              <a:lnSpc>
                <a:spcPct val="114000"/>
              </a:lnSpc>
              <a:spcBef>
                <a:spcPts val="300"/>
              </a:spcBef>
              <a:spcAft>
                <a:spcPts val="300"/>
              </a:spcAft>
              <a:buClrTx/>
              <a:buSzPct val="100000"/>
              <a:buFont typeface="System Font Regular"/>
              <a:buChar char="-"/>
              <a:defRPr sz="1400" kern="1200">
                <a:solidFill>
                  <a:schemeClr val="accent6"/>
                </a:solidFill>
                <a:latin typeface="Calibri" panose="020F0502020204030204" pitchFamily="34" charset="0"/>
                <a:ea typeface="+mn-ea"/>
                <a:cs typeface="Calibri" panose="020F0502020204030204" pitchFamily="34" charset="0"/>
              </a:defRPr>
            </a:lvl5pPr>
            <a:lvl6pPr marL="2515354" indent="-228669" algn="l" defTabSz="914674" rtl="0" eaLnBrk="1" latinLnBrk="0" hangingPunct="1">
              <a:spcBef>
                <a:spcPct val="20000"/>
              </a:spcBef>
              <a:buFont typeface="Arial" pitchFamily="34" charset="0"/>
              <a:buChar char="•"/>
              <a:defRPr sz="2001" kern="1200">
                <a:solidFill>
                  <a:schemeClr val="tx1"/>
                </a:solidFill>
                <a:latin typeface="+mn-lt"/>
                <a:ea typeface="+mn-ea"/>
                <a:cs typeface="+mn-cs"/>
              </a:defRPr>
            </a:lvl6pPr>
            <a:lvl7pPr marL="2972692" indent="-228669" algn="l" defTabSz="914674" rtl="0" eaLnBrk="1" latinLnBrk="0" hangingPunct="1">
              <a:spcBef>
                <a:spcPct val="20000"/>
              </a:spcBef>
              <a:buFont typeface="Arial" pitchFamily="34" charset="0"/>
              <a:buChar char="•"/>
              <a:defRPr sz="2001" kern="1200">
                <a:solidFill>
                  <a:schemeClr val="tx1"/>
                </a:solidFill>
                <a:latin typeface="+mn-lt"/>
                <a:ea typeface="+mn-ea"/>
                <a:cs typeface="+mn-cs"/>
              </a:defRPr>
            </a:lvl7pPr>
            <a:lvl8pPr marL="3430029" indent="-228669" algn="l" defTabSz="914674" rtl="0" eaLnBrk="1" latinLnBrk="0" hangingPunct="1">
              <a:spcBef>
                <a:spcPct val="20000"/>
              </a:spcBef>
              <a:buFont typeface="Arial" pitchFamily="34" charset="0"/>
              <a:buChar char="•"/>
              <a:defRPr sz="2001" kern="1200">
                <a:solidFill>
                  <a:schemeClr val="tx1"/>
                </a:solidFill>
                <a:latin typeface="+mn-lt"/>
                <a:ea typeface="+mn-ea"/>
                <a:cs typeface="+mn-cs"/>
              </a:defRPr>
            </a:lvl8pPr>
            <a:lvl9pPr marL="3887366" indent="-228669" algn="l" defTabSz="914674" rtl="0" eaLnBrk="1" latinLnBrk="0" hangingPunct="1">
              <a:spcBef>
                <a:spcPct val="20000"/>
              </a:spcBef>
              <a:buFont typeface="Arial" pitchFamily="34" charset="0"/>
              <a:buChar char="•"/>
              <a:defRPr sz="2001" kern="1200">
                <a:solidFill>
                  <a:schemeClr val="tx1"/>
                </a:solidFill>
                <a:latin typeface="+mn-lt"/>
                <a:ea typeface="+mn-ea"/>
                <a:cs typeface="+mn-cs"/>
              </a:defRPr>
            </a:lvl9pPr>
          </a:lstStyle>
          <a:p>
            <a:pPr algn="ctr"/>
            <a:r>
              <a:rPr lang="en-US" sz="2400" b="1">
                <a:solidFill>
                  <a:schemeClr val="tx1"/>
                </a:solidFill>
              </a:rPr>
              <a:t>Refer</a:t>
            </a:r>
          </a:p>
        </p:txBody>
      </p:sp>
      <p:sp>
        <p:nvSpPr>
          <p:cNvPr id="6" name="Text Placeholder 17">
            <a:extLst>
              <a:ext uri="{FF2B5EF4-FFF2-40B4-BE49-F238E27FC236}">
                <a16:creationId xmlns:a16="http://schemas.microsoft.com/office/drawing/2014/main" id="{85FA1EA3-2357-BA83-066C-D959E40C5EB2}"/>
              </a:ext>
            </a:extLst>
          </p:cNvPr>
          <p:cNvSpPr txBox="1">
            <a:spLocks/>
          </p:cNvSpPr>
          <p:nvPr/>
        </p:nvSpPr>
        <p:spPr>
          <a:xfrm>
            <a:off x="1143140" y="2645193"/>
            <a:ext cx="2443054" cy="488474"/>
          </a:xfrm>
          <a:prstGeom prst="rect">
            <a:avLst/>
          </a:prstGeom>
        </p:spPr>
        <p:txBody>
          <a:bodyPr vert="horz" lIns="0" tIns="45720" rIns="0" bIns="45720" rtlCol="0">
            <a:noAutofit/>
          </a:bodyPr>
          <a:lstStyle>
            <a:lvl1pPr marL="0" indent="0" algn="l" defTabSz="914674" rtl="0" eaLnBrk="1" latinLnBrk="0" hangingPunct="1">
              <a:lnSpc>
                <a:spcPct val="114000"/>
              </a:lnSpc>
              <a:spcBef>
                <a:spcPts val="300"/>
              </a:spcBef>
              <a:spcAft>
                <a:spcPts val="300"/>
              </a:spcAft>
              <a:buClr>
                <a:schemeClr val="accent6"/>
              </a:buClr>
              <a:buFontTx/>
              <a:buNone/>
              <a:defRPr sz="1400" kern="1200">
                <a:solidFill>
                  <a:schemeClr val="accent6"/>
                </a:solidFill>
                <a:latin typeface="+mn-lt"/>
                <a:ea typeface="+mn-ea"/>
                <a:cs typeface="Calibri" panose="020F0502020204030204" pitchFamily="34" charset="0"/>
              </a:defRPr>
            </a:lvl1pPr>
            <a:lvl2pPr marL="171501" indent="-171501" algn="l" defTabSz="914674" rtl="0" eaLnBrk="1" latinLnBrk="0" hangingPunct="1">
              <a:lnSpc>
                <a:spcPct val="114000"/>
              </a:lnSpc>
              <a:spcBef>
                <a:spcPts val="300"/>
              </a:spcBef>
              <a:spcAft>
                <a:spcPts val="300"/>
              </a:spcAft>
              <a:buClr>
                <a:schemeClr val="accent6"/>
              </a:buClr>
              <a:buFont typeface="Arial" panose="020B0604020202020204" pitchFamily="34" charset="0"/>
              <a:buChar char="•"/>
              <a:defRPr sz="1400" kern="1200">
                <a:solidFill>
                  <a:schemeClr val="accent6"/>
                </a:solidFill>
                <a:latin typeface="+mn-lt"/>
                <a:ea typeface="+mn-ea"/>
                <a:cs typeface="Calibri" panose="020F0502020204030204" pitchFamily="34" charset="0"/>
              </a:defRPr>
            </a:lvl2pPr>
            <a:lvl3pPr marL="365760" indent="-169914" algn="l" defTabSz="914674" rtl="0" eaLnBrk="1" latinLnBrk="0" hangingPunct="1">
              <a:lnSpc>
                <a:spcPct val="114000"/>
              </a:lnSpc>
              <a:spcBef>
                <a:spcPts val="300"/>
              </a:spcBef>
              <a:spcAft>
                <a:spcPts val="300"/>
              </a:spcAft>
              <a:buClrTx/>
              <a:buFont typeface="System Font Regular"/>
              <a:buChar char="–"/>
              <a:tabLst>
                <a:tab pos="171501" algn="l"/>
                <a:tab pos="1203686" algn="l"/>
              </a:tabLst>
              <a:defRPr sz="1400" kern="1200">
                <a:solidFill>
                  <a:schemeClr val="accent6"/>
                </a:solidFill>
                <a:latin typeface="+mn-lt"/>
                <a:ea typeface="+mn-ea"/>
                <a:cs typeface="Calibri" panose="020F0502020204030204" pitchFamily="34" charset="0"/>
              </a:defRPr>
            </a:lvl3pPr>
            <a:lvl4pPr marL="548640" indent="-182880" algn="l" defTabSz="914674" rtl="0" eaLnBrk="1" latinLnBrk="0" hangingPunct="1">
              <a:lnSpc>
                <a:spcPct val="114000"/>
              </a:lnSpc>
              <a:spcBef>
                <a:spcPts val="300"/>
              </a:spcBef>
              <a:spcAft>
                <a:spcPts val="300"/>
              </a:spcAft>
              <a:buClrTx/>
              <a:buSzPct val="70000"/>
              <a:buFont typeface="Courier New" panose="02070309020205020404" pitchFamily="49" charset="0"/>
              <a:buChar char="o"/>
              <a:defRPr sz="1400" kern="1200">
                <a:solidFill>
                  <a:schemeClr val="accent6"/>
                </a:solidFill>
                <a:latin typeface="+mn-lt"/>
                <a:ea typeface="+mn-ea"/>
                <a:cs typeface="Calibri" panose="020F0502020204030204" pitchFamily="34" charset="0"/>
              </a:defRPr>
            </a:lvl4pPr>
            <a:lvl5pPr marL="743173" indent="-182880" algn="l" defTabSz="914674" rtl="0" eaLnBrk="1" latinLnBrk="0" hangingPunct="1">
              <a:lnSpc>
                <a:spcPct val="114000"/>
              </a:lnSpc>
              <a:spcBef>
                <a:spcPts val="300"/>
              </a:spcBef>
              <a:spcAft>
                <a:spcPts val="300"/>
              </a:spcAft>
              <a:buClrTx/>
              <a:buSzPct val="100000"/>
              <a:buFont typeface="System Font Regular"/>
              <a:buChar char="-"/>
              <a:defRPr sz="1400" kern="1200">
                <a:solidFill>
                  <a:schemeClr val="accent6"/>
                </a:solidFill>
                <a:latin typeface="Calibri" panose="020F0502020204030204" pitchFamily="34" charset="0"/>
                <a:ea typeface="+mn-ea"/>
                <a:cs typeface="Calibri" panose="020F0502020204030204" pitchFamily="34" charset="0"/>
              </a:defRPr>
            </a:lvl5pPr>
            <a:lvl6pPr marL="2515354" indent="-228669" algn="l" defTabSz="914674" rtl="0" eaLnBrk="1" latinLnBrk="0" hangingPunct="1">
              <a:spcBef>
                <a:spcPct val="20000"/>
              </a:spcBef>
              <a:buFont typeface="Arial" pitchFamily="34" charset="0"/>
              <a:buChar char="•"/>
              <a:defRPr sz="2001" kern="1200">
                <a:solidFill>
                  <a:schemeClr val="tx1"/>
                </a:solidFill>
                <a:latin typeface="+mn-lt"/>
                <a:ea typeface="+mn-ea"/>
                <a:cs typeface="+mn-cs"/>
              </a:defRPr>
            </a:lvl6pPr>
            <a:lvl7pPr marL="2972692" indent="-228669" algn="l" defTabSz="914674" rtl="0" eaLnBrk="1" latinLnBrk="0" hangingPunct="1">
              <a:spcBef>
                <a:spcPct val="20000"/>
              </a:spcBef>
              <a:buFont typeface="Arial" pitchFamily="34" charset="0"/>
              <a:buChar char="•"/>
              <a:defRPr sz="2001" kern="1200">
                <a:solidFill>
                  <a:schemeClr val="tx1"/>
                </a:solidFill>
                <a:latin typeface="+mn-lt"/>
                <a:ea typeface="+mn-ea"/>
                <a:cs typeface="+mn-cs"/>
              </a:defRPr>
            </a:lvl7pPr>
            <a:lvl8pPr marL="3430029" indent="-228669" algn="l" defTabSz="914674" rtl="0" eaLnBrk="1" latinLnBrk="0" hangingPunct="1">
              <a:spcBef>
                <a:spcPct val="20000"/>
              </a:spcBef>
              <a:buFont typeface="Arial" pitchFamily="34" charset="0"/>
              <a:buChar char="•"/>
              <a:defRPr sz="2001" kern="1200">
                <a:solidFill>
                  <a:schemeClr val="tx1"/>
                </a:solidFill>
                <a:latin typeface="+mn-lt"/>
                <a:ea typeface="+mn-ea"/>
                <a:cs typeface="+mn-cs"/>
              </a:defRPr>
            </a:lvl8pPr>
            <a:lvl9pPr marL="3887366" indent="-228669" algn="l" defTabSz="914674" rtl="0" eaLnBrk="1" latinLnBrk="0" hangingPunct="1">
              <a:spcBef>
                <a:spcPct val="20000"/>
              </a:spcBef>
              <a:buFont typeface="Arial" pitchFamily="34" charset="0"/>
              <a:buChar char="•"/>
              <a:defRPr sz="2001" kern="1200">
                <a:solidFill>
                  <a:schemeClr val="tx1"/>
                </a:solidFill>
                <a:latin typeface="+mn-lt"/>
                <a:ea typeface="+mn-ea"/>
                <a:cs typeface="+mn-cs"/>
              </a:defRPr>
            </a:lvl9pPr>
          </a:lstStyle>
          <a:p>
            <a:pPr algn="ctr">
              <a:spcBef>
                <a:spcPts val="0"/>
              </a:spcBef>
              <a:spcAft>
                <a:spcPts val="0"/>
              </a:spcAft>
            </a:pPr>
            <a:r>
              <a:rPr lang="en-US" sz="2400" b="1">
                <a:solidFill>
                  <a:schemeClr val="tx1"/>
                </a:solidFill>
              </a:rPr>
              <a:t>Confidential </a:t>
            </a:r>
          </a:p>
          <a:p>
            <a:pPr algn="ctr">
              <a:spcBef>
                <a:spcPts val="0"/>
              </a:spcBef>
              <a:spcAft>
                <a:spcPts val="0"/>
              </a:spcAft>
            </a:pPr>
            <a:r>
              <a:rPr lang="en-US" sz="2400" b="1">
                <a:solidFill>
                  <a:schemeClr val="tx1"/>
                </a:solidFill>
              </a:rPr>
              <a:t>Meeting</a:t>
            </a:r>
          </a:p>
        </p:txBody>
      </p:sp>
      <p:cxnSp>
        <p:nvCxnSpPr>
          <p:cNvPr id="7" name="Straight Connector 6">
            <a:extLst>
              <a:ext uri="{FF2B5EF4-FFF2-40B4-BE49-F238E27FC236}">
                <a16:creationId xmlns:a16="http://schemas.microsoft.com/office/drawing/2014/main" id="{4CC4123A-B2C9-9481-913D-660A9F57028F}"/>
              </a:ext>
            </a:extLst>
          </p:cNvPr>
          <p:cNvCxnSpPr/>
          <p:nvPr/>
        </p:nvCxnSpPr>
        <p:spPr>
          <a:xfrm>
            <a:off x="4331481" y="1672936"/>
            <a:ext cx="0" cy="3512127"/>
          </a:xfrm>
          <a:prstGeom prst="line">
            <a:avLst/>
          </a:prstGeom>
          <a:ln>
            <a:solidFill>
              <a:schemeClr val="tx1"/>
            </a:solidFill>
          </a:ln>
        </p:spPr>
        <p:style>
          <a:lnRef idx="1">
            <a:schemeClr val="accent5"/>
          </a:lnRef>
          <a:fillRef idx="0">
            <a:schemeClr val="accent5"/>
          </a:fillRef>
          <a:effectRef idx="0">
            <a:schemeClr val="accent5"/>
          </a:effectRef>
          <a:fontRef idx="minor">
            <a:schemeClr val="tx1"/>
          </a:fontRef>
        </p:style>
      </p:cxnSp>
      <p:cxnSp>
        <p:nvCxnSpPr>
          <p:cNvPr id="9" name="Straight Connector 8">
            <a:extLst>
              <a:ext uri="{FF2B5EF4-FFF2-40B4-BE49-F238E27FC236}">
                <a16:creationId xmlns:a16="http://schemas.microsoft.com/office/drawing/2014/main" id="{956D7D79-1B62-56D0-F360-75C9C127216D}"/>
              </a:ext>
            </a:extLst>
          </p:cNvPr>
          <p:cNvCxnSpPr/>
          <p:nvPr/>
        </p:nvCxnSpPr>
        <p:spPr>
          <a:xfrm>
            <a:off x="7875903" y="1708834"/>
            <a:ext cx="0" cy="3512127"/>
          </a:xfrm>
          <a:prstGeom prst="line">
            <a:avLst/>
          </a:prstGeom>
          <a:ln>
            <a:solidFill>
              <a:schemeClr val="tx1"/>
            </a:solidFill>
          </a:ln>
        </p:spPr>
        <p:style>
          <a:lnRef idx="1">
            <a:schemeClr val="accent5"/>
          </a:lnRef>
          <a:fillRef idx="0">
            <a:schemeClr val="accent5"/>
          </a:fillRef>
          <a:effectRef idx="0">
            <a:schemeClr val="accent5"/>
          </a:effectRef>
          <a:fontRef idx="minor">
            <a:schemeClr val="tx1"/>
          </a:fontRef>
        </p:style>
      </p:cxnSp>
      <p:pic>
        <p:nvPicPr>
          <p:cNvPr id="10" name="Graphic 9" descr="Boardroom with solid fill">
            <a:extLst>
              <a:ext uri="{FF2B5EF4-FFF2-40B4-BE49-F238E27FC236}">
                <a16:creationId xmlns:a16="http://schemas.microsoft.com/office/drawing/2014/main" id="{FD7851BE-29B9-286B-E3C4-D8E38F5D445E}"/>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605134" y="1387113"/>
            <a:ext cx="1456493" cy="1456493"/>
          </a:xfrm>
          <a:prstGeom prst="rect">
            <a:avLst/>
          </a:prstGeom>
        </p:spPr>
      </p:pic>
      <p:pic>
        <p:nvPicPr>
          <p:cNvPr id="11" name="Graphic 10" descr="Teacher with solid fill">
            <a:extLst>
              <a:ext uri="{FF2B5EF4-FFF2-40B4-BE49-F238E27FC236}">
                <a16:creationId xmlns:a16="http://schemas.microsoft.com/office/drawing/2014/main" id="{DD915BCD-86A4-54CC-03A5-EBDFFE20D351}"/>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9382341" y="1448837"/>
            <a:ext cx="1196356" cy="1196356"/>
          </a:xfrm>
          <a:prstGeom prst="rect">
            <a:avLst/>
          </a:prstGeom>
        </p:spPr>
      </p:pic>
      <p:pic>
        <p:nvPicPr>
          <p:cNvPr id="13" name="Graphic 12" descr="Circle with left arrow with solid fill">
            <a:extLst>
              <a:ext uri="{FF2B5EF4-FFF2-40B4-BE49-F238E27FC236}">
                <a16:creationId xmlns:a16="http://schemas.microsoft.com/office/drawing/2014/main" id="{87E5195E-D8D7-8B5A-1344-0B9461CB4D64}"/>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rot="10800000">
            <a:off x="5568430" y="1552989"/>
            <a:ext cx="1037495" cy="1037495"/>
          </a:xfrm>
          <a:prstGeom prst="rect">
            <a:avLst/>
          </a:prstGeom>
        </p:spPr>
      </p:pic>
      <p:sp>
        <p:nvSpPr>
          <p:cNvPr id="14" name="Title 1">
            <a:extLst>
              <a:ext uri="{FF2B5EF4-FFF2-40B4-BE49-F238E27FC236}">
                <a16:creationId xmlns:a16="http://schemas.microsoft.com/office/drawing/2014/main" id="{DC45B9A0-0D95-6344-7F5C-D253282D3A8A}"/>
              </a:ext>
            </a:extLst>
          </p:cNvPr>
          <p:cNvSpPr txBox="1">
            <a:spLocks/>
          </p:cNvSpPr>
          <p:nvPr/>
        </p:nvSpPr>
        <p:spPr>
          <a:xfrm>
            <a:off x="568033" y="477173"/>
            <a:ext cx="11120967" cy="365760"/>
          </a:xfrm>
          <a:prstGeom prst="rect">
            <a:avLst/>
          </a:prstGeom>
        </p:spPr>
        <p:txBody>
          <a:bodyPr/>
          <a:lstStyle>
            <a:lvl1pPr algn="l" defTabSz="914674" rtl="0" eaLnBrk="1" latinLnBrk="0" hangingPunct="1">
              <a:lnSpc>
                <a:spcPts val="2301"/>
              </a:lnSpc>
              <a:spcBef>
                <a:spcPct val="0"/>
              </a:spcBef>
              <a:buNone/>
              <a:defRPr lang="en-US" sz="2800" b="0" i="0" kern="1200" cap="none" baseline="0" dirty="0">
                <a:solidFill>
                  <a:schemeClr val="accent6"/>
                </a:solidFill>
                <a:latin typeface="+mj-lt"/>
                <a:ea typeface="Cambria" panose="02040503050406030204" pitchFamily="18" charset="0"/>
                <a:cs typeface="Calibri" panose="020F0502020204030204" pitchFamily="34" charset="0"/>
              </a:defRPr>
            </a:lvl1pPr>
          </a:lstStyle>
          <a:p>
            <a:r>
              <a:rPr lang="en-US" sz="3600" dirty="0">
                <a:solidFill>
                  <a:schemeClr val="tx1"/>
                </a:solidFill>
              </a:rPr>
              <a:t>Ways to Engage with the Ombuds Team </a:t>
            </a:r>
          </a:p>
        </p:txBody>
      </p:sp>
      <p:sp>
        <p:nvSpPr>
          <p:cNvPr id="15" name="Title 1">
            <a:extLst>
              <a:ext uri="{FF2B5EF4-FFF2-40B4-BE49-F238E27FC236}">
                <a16:creationId xmlns:a16="http://schemas.microsoft.com/office/drawing/2014/main" id="{92E895D8-2AB2-240E-67C1-EEC6FE1F21C9}"/>
              </a:ext>
            </a:extLst>
          </p:cNvPr>
          <p:cNvSpPr txBox="1">
            <a:spLocks/>
          </p:cNvSpPr>
          <p:nvPr/>
        </p:nvSpPr>
        <p:spPr>
          <a:xfrm>
            <a:off x="1209086" y="3566632"/>
            <a:ext cx="2287393" cy="366057"/>
          </a:xfrm>
          <a:prstGeom prst="rect">
            <a:avLst/>
          </a:prstGeom>
        </p:spPr>
        <p:txBody>
          <a:bodyPr/>
          <a:lstStyle>
            <a:lvl1pPr algn="l" defTabSz="914674" rtl="0" eaLnBrk="1" latinLnBrk="0" hangingPunct="1">
              <a:lnSpc>
                <a:spcPts val="2301"/>
              </a:lnSpc>
              <a:spcBef>
                <a:spcPct val="0"/>
              </a:spcBef>
              <a:buNone/>
              <a:defRPr lang="en-US" sz="2800" b="0" i="0" kern="1200" cap="none" baseline="0" dirty="0">
                <a:solidFill>
                  <a:schemeClr val="accent6"/>
                </a:solidFill>
                <a:latin typeface="+mj-lt"/>
                <a:ea typeface="Cambria" panose="02040503050406030204" pitchFamily="18" charset="0"/>
                <a:cs typeface="Calibri" panose="020F0502020204030204" pitchFamily="34" charset="0"/>
              </a:defRPr>
            </a:lvl1pPr>
          </a:lstStyle>
          <a:p>
            <a:pPr marL="342900" indent="-342900">
              <a:lnSpc>
                <a:spcPct val="150000"/>
              </a:lnSpc>
              <a:buFont typeface="Wingdings" panose="05000000000000000000" pitchFamily="2" charset="2"/>
              <a:buChar char="ü"/>
            </a:pPr>
            <a:r>
              <a:rPr lang="en-US" sz="2000" dirty="0">
                <a:solidFill>
                  <a:schemeClr val="tx1"/>
                </a:solidFill>
                <a:latin typeface="+mn-lt"/>
              </a:rPr>
              <a:t>Virtual</a:t>
            </a:r>
          </a:p>
          <a:p>
            <a:pPr marL="342900" indent="-342900">
              <a:lnSpc>
                <a:spcPct val="150000"/>
              </a:lnSpc>
              <a:buFont typeface="Wingdings" panose="05000000000000000000" pitchFamily="2" charset="2"/>
              <a:buChar char="ü"/>
            </a:pPr>
            <a:r>
              <a:rPr lang="en-US" sz="2000" dirty="0">
                <a:solidFill>
                  <a:schemeClr val="tx1"/>
                </a:solidFill>
                <a:latin typeface="+mn-lt"/>
              </a:rPr>
              <a:t>Phone, </a:t>
            </a:r>
            <a:r>
              <a:rPr lang="en-US" sz="2000">
                <a:solidFill>
                  <a:schemeClr val="tx1"/>
                </a:solidFill>
                <a:latin typeface="+mn-lt"/>
              </a:rPr>
              <a:t>Email or Web </a:t>
            </a:r>
            <a:r>
              <a:rPr lang="en-US" sz="2000" dirty="0">
                <a:solidFill>
                  <a:schemeClr val="tx1"/>
                </a:solidFill>
                <a:latin typeface="+mn-lt"/>
              </a:rPr>
              <a:t>form</a:t>
            </a:r>
          </a:p>
        </p:txBody>
      </p:sp>
      <p:sp>
        <p:nvSpPr>
          <p:cNvPr id="16" name="Title 1">
            <a:extLst>
              <a:ext uri="{FF2B5EF4-FFF2-40B4-BE49-F238E27FC236}">
                <a16:creationId xmlns:a16="http://schemas.microsoft.com/office/drawing/2014/main" id="{771A07A5-F8C3-339E-C6FA-237D6CAAF6ED}"/>
              </a:ext>
            </a:extLst>
          </p:cNvPr>
          <p:cNvSpPr txBox="1">
            <a:spLocks/>
          </p:cNvSpPr>
          <p:nvPr/>
        </p:nvSpPr>
        <p:spPr>
          <a:xfrm>
            <a:off x="8862329" y="3464898"/>
            <a:ext cx="2287393" cy="366057"/>
          </a:xfrm>
          <a:prstGeom prst="rect">
            <a:avLst/>
          </a:prstGeom>
        </p:spPr>
        <p:txBody>
          <a:bodyPr/>
          <a:lstStyle>
            <a:lvl1pPr algn="l" defTabSz="914674" rtl="0" eaLnBrk="1" latinLnBrk="0" hangingPunct="1">
              <a:lnSpc>
                <a:spcPts val="2301"/>
              </a:lnSpc>
              <a:spcBef>
                <a:spcPct val="0"/>
              </a:spcBef>
              <a:buNone/>
              <a:defRPr lang="en-US" sz="2800" b="0" i="0" kern="1200" cap="none" baseline="0" dirty="0">
                <a:solidFill>
                  <a:schemeClr val="accent6"/>
                </a:solidFill>
                <a:latin typeface="+mj-lt"/>
                <a:ea typeface="Cambria" panose="02040503050406030204" pitchFamily="18" charset="0"/>
                <a:cs typeface="Calibri" panose="020F0502020204030204" pitchFamily="34" charset="0"/>
              </a:defRPr>
            </a:lvl1pPr>
          </a:lstStyle>
          <a:p>
            <a:pPr marL="342900" indent="-342900">
              <a:lnSpc>
                <a:spcPct val="150000"/>
              </a:lnSpc>
              <a:buFont typeface="Wingdings" panose="05000000000000000000" pitchFamily="2" charset="2"/>
              <a:buChar char="ü"/>
            </a:pPr>
            <a:r>
              <a:rPr lang="en-US" sz="2000">
                <a:solidFill>
                  <a:schemeClr val="tx1"/>
                </a:solidFill>
                <a:latin typeface="+mn-lt"/>
              </a:rPr>
              <a:t>Overview </a:t>
            </a:r>
          </a:p>
          <a:p>
            <a:pPr marL="342900" indent="-342900">
              <a:lnSpc>
                <a:spcPct val="150000"/>
              </a:lnSpc>
              <a:buFont typeface="Wingdings" panose="05000000000000000000" pitchFamily="2" charset="2"/>
              <a:buChar char="ü"/>
            </a:pPr>
            <a:r>
              <a:rPr lang="en-US" sz="2000">
                <a:solidFill>
                  <a:schemeClr val="tx1"/>
                </a:solidFill>
                <a:latin typeface="+mn-lt"/>
              </a:rPr>
              <a:t>5-30 minutes</a:t>
            </a:r>
          </a:p>
        </p:txBody>
      </p:sp>
      <p:sp>
        <p:nvSpPr>
          <p:cNvPr id="19" name="Title 1">
            <a:extLst>
              <a:ext uri="{FF2B5EF4-FFF2-40B4-BE49-F238E27FC236}">
                <a16:creationId xmlns:a16="http://schemas.microsoft.com/office/drawing/2014/main" id="{530CD85A-CC9E-EC30-A748-5562E6E22EB6}"/>
              </a:ext>
            </a:extLst>
          </p:cNvPr>
          <p:cNvSpPr txBox="1">
            <a:spLocks/>
          </p:cNvSpPr>
          <p:nvPr/>
        </p:nvSpPr>
        <p:spPr>
          <a:xfrm>
            <a:off x="5215469" y="3457406"/>
            <a:ext cx="2287393" cy="366057"/>
          </a:xfrm>
          <a:prstGeom prst="rect">
            <a:avLst/>
          </a:prstGeom>
        </p:spPr>
        <p:txBody>
          <a:bodyPr/>
          <a:lstStyle>
            <a:lvl1pPr algn="l" defTabSz="914674" rtl="0" eaLnBrk="1" latinLnBrk="0" hangingPunct="1">
              <a:lnSpc>
                <a:spcPts val="2301"/>
              </a:lnSpc>
              <a:spcBef>
                <a:spcPct val="0"/>
              </a:spcBef>
              <a:buNone/>
              <a:defRPr lang="en-US" sz="2800" b="0" i="0" kern="1200" cap="none" baseline="0" dirty="0">
                <a:solidFill>
                  <a:schemeClr val="accent6"/>
                </a:solidFill>
                <a:latin typeface="+mj-lt"/>
                <a:ea typeface="Cambria" panose="02040503050406030204" pitchFamily="18" charset="0"/>
                <a:cs typeface="Calibri" panose="020F0502020204030204" pitchFamily="34" charset="0"/>
              </a:defRPr>
            </a:lvl1pPr>
          </a:lstStyle>
          <a:p>
            <a:pPr marL="342900" indent="-342900">
              <a:lnSpc>
                <a:spcPct val="150000"/>
              </a:lnSpc>
              <a:buFont typeface="Wingdings" panose="05000000000000000000" pitchFamily="2" charset="2"/>
              <a:buChar char="ü"/>
            </a:pPr>
            <a:r>
              <a:rPr lang="en-US" sz="2000">
                <a:solidFill>
                  <a:schemeClr val="tx1"/>
                </a:solidFill>
                <a:latin typeface="+mn-lt"/>
              </a:rPr>
              <a:t>Voluntary</a:t>
            </a:r>
          </a:p>
          <a:p>
            <a:pPr marL="342900" indent="-342900">
              <a:lnSpc>
                <a:spcPct val="150000"/>
              </a:lnSpc>
              <a:buFont typeface="Wingdings" panose="05000000000000000000" pitchFamily="2" charset="2"/>
              <a:buChar char="ü"/>
            </a:pPr>
            <a:r>
              <a:rPr lang="en-US" sz="2000">
                <a:solidFill>
                  <a:schemeClr val="tx1"/>
                </a:solidFill>
                <a:latin typeface="+mn-lt"/>
              </a:rPr>
              <a:t>Confidential</a:t>
            </a:r>
          </a:p>
        </p:txBody>
      </p:sp>
    </p:spTree>
    <p:extLst>
      <p:ext uri="{BB962C8B-B14F-4D97-AF65-F5344CB8AC3E}">
        <p14:creationId xmlns:p14="http://schemas.microsoft.com/office/powerpoint/2010/main" val="42934966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950A33-0431-05B5-BEC3-0D09ECFD162F}"/>
              </a:ext>
            </a:extLst>
          </p:cNvPr>
          <p:cNvSpPr>
            <a:spLocks noGrp="1"/>
          </p:cNvSpPr>
          <p:nvPr>
            <p:ph type="title"/>
          </p:nvPr>
        </p:nvSpPr>
        <p:spPr>
          <a:xfrm>
            <a:off x="896643" y="379146"/>
            <a:ext cx="11120967" cy="365760"/>
          </a:xfrm>
        </p:spPr>
        <p:txBody>
          <a:bodyPr/>
          <a:lstStyle/>
          <a:p>
            <a:r>
              <a:rPr lang="en-US" sz="3600" dirty="0"/>
              <a:t>Your Ombuds Team</a:t>
            </a:r>
          </a:p>
        </p:txBody>
      </p:sp>
      <p:sp>
        <p:nvSpPr>
          <p:cNvPr id="28" name="Text Placeholder 5">
            <a:extLst>
              <a:ext uri="{FF2B5EF4-FFF2-40B4-BE49-F238E27FC236}">
                <a16:creationId xmlns:a16="http://schemas.microsoft.com/office/drawing/2014/main" id="{B6F635B1-94BB-221B-8176-7551DC718E5B}"/>
              </a:ext>
            </a:extLst>
          </p:cNvPr>
          <p:cNvSpPr txBox="1">
            <a:spLocks/>
          </p:cNvSpPr>
          <p:nvPr/>
        </p:nvSpPr>
        <p:spPr>
          <a:xfrm>
            <a:off x="4041828" y="5460946"/>
            <a:ext cx="4238003" cy="812120"/>
          </a:xfrm>
          <a:prstGeom prst="rect">
            <a:avLst/>
          </a:prstGeom>
          <a:solidFill>
            <a:schemeClr val="bg1"/>
          </a:solidFill>
        </p:spPr>
        <p:txBody>
          <a:bodyPr vert="horz" lIns="0" tIns="0" rIns="0" bIns="0" rtlCol="0">
            <a:noAutofit/>
          </a:bodyPr>
          <a:lstStyle>
            <a:lvl1pPr marL="0" indent="0" algn="l" defTabSz="914674" rtl="0" eaLnBrk="1" latinLnBrk="0" hangingPunct="1">
              <a:lnSpc>
                <a:spcPct val="114000"/>
              </a:lnSpc>
              <a:spcBef>
                <a:spcPts val="300"/>
              </a:spcBef>
              <a:spcAft>
                <a:spcPts val="300"/>
              </a:spcAft>
              <a:buClr>
                <a:schemeClr val="accent6"/>
              </a:buClr>
              <a:buFont typeface="Arial" panose="020B0604020202020204" pitchFamily="34" charset="0"/>
              <a:buNone/>
              <a:defRPr sz="1000" kern="1200">
                <a:solidFill>
                  <a:schemeClr val="bg1">
                    <a:lumMod val="50000"/>
                  </a:schemeClr>
                </a:solidFill>
                <a:latin typeface="+mn-lt"/>
                <a:ea typeface="+mn-ea"/>
                <a:cs typeface="Calibri" panose="020F0502020204030204" pitchFamily="34" charset="0"/>
              </a:defRPr>
            </a:lvl1pPr>
            <a:lvl2pPr marL="171501" indent="-171501" algn="l" defTabSz="914674" rtl="0" eaLnBrk="1" latinLnBrk="0" hangingPunct="1">
              <a:lnSpc>
                <a:spcPct val="114000"/>
              </a:lnSpc>
              <a:spcBef>
                <a:spcPts val="300"/>
              </a:spcBef>
              <a:spcAft>
                <a:spcPts val="300"/>
              </a:spcAft>
              <a:buClr>
                <a:schemeClr val="accent6"/>
              </a:buClr>
              <a:buFont typeface="Arial" panose="020B0604020202020204" pitchFamily="34" charset="0"/>
              <a:buChar char="•"/>
              <a:defRPr sz="1400" kern="1200">
                <a:solidFill>
                  <a:schemeClr val="accent6"/>
                </a:solidFill>
                <a:latin typeface="+mn-lt"/>
                <a:ea typeface="+mn-ea"/>
                <a:cs typeface="Calibri" panose="020F0502020204030204" pitchFamily="34" charset="0"/>
              </a:defRPr>
            </a:lvl2pPr>
            <a:lvl3pPr marL="365760" indent="-169914" algn="l" defTabSz="914674" rtl="0" eaLnBrk="1" latinLnBrk="0" hangingPunct="1">
              <a:lnSpc>
                <a:spcPct val="114000"/>
              </a:lnSpc>
              <a:spcBef>
                <a:spcPts val="300"/>
              </a:spcBef>
              <a:spcAft>
                <a:spcPts val="300"/>
              </a:spcAft>
              <a:buClrTx/>
              <a:buFont typeface="System Font Regular"/>
              <a:buChar char="–"/>
              <a:tabLst>
                <a:tab pos="171501" algn="l"/>
                <a:tab pos="1203686" algn="l"/>
              </a:tabLst>
              <a:defRPr sz="1400" kern="1200">
                <a:solidFill>
                  <a:schemeClr val="accent6"/>
                </a:solidFill>
                <a:latin typeface="+mn-lt"/>
                <a:ea typeface="+mn-ea"/>
                <a:cs typeface="Calibri" panose="020F0502020204030204" pitchFamily="34" charset="0"/>
              </a:defRPr>
            </a:lvl3pPr>
            <a:lvl4pPr marL="548640" indent="-182880" algn="l" defTabSz="914674" rtl="0" eaLnBrk="1" latinLnBrk="0" hangingPunct="1">
              <a:lnSpc>
                <a:spcPct val="114000"/>
              </a:lnSpc>
              <a:spcBef>
                <a:spcPts val="300"/>
              </a:spcBef>
              <a:spcAft>
                <a:spcPts val="300"/>
              </a:spcAft>
              <a:buClrTx/>
              <a:buSzPct val="70000"/>
              <a:buFont typeface="Courier New" panose="02070309020205020404" pitchFamily="49" charset="0"/>
              <a:buChar char="o"/>
              <a:defRPr sz="1400" kern="1200">
                <a:solidFill>
                  <a:schemeClr val="accent6"/>
                </a:solidFill>
                <a:latin typeface="+mn-lt"/>
                <a:ea typeface="+mn-ea"/>
                <a:cs typeface="Calibri" panose="020F0502020204030204" pitchFamily="34" charset="0"/>
              </a:defRPr>
            </a:lvl4pPr>
            <a:lvl5pPr marL="743173" indent="-182880" algn="l" defTabSz="914674" rtl="0" eaLnBrk="1" latinLnBrk="0" hangingPunct="1">
              <a:lnSpc>
                <a:spcPct val="114000"/>
              </a:lnSpc>
              <a:spcBef>
                <a:spcPts val="300"/>
              </a:spcBef>
              <a:spcAft>
                <a:spcPts val="300"/>
              </a:spcAft>
              <a:buClrTx/>
              <a:buSzPct val="100000"/>
              <a:buFont typeface="System Font Regular"/>
              <a:buChar char="-"/>
              <a:defRPr sz="1400" kern="1200">
                <a:solidFill>
                  <a:schemeClr val="accent6"/>
                </a:solidFill>
                <a:latin typeface="Calibri" panose="020F0502020204030204" pitchFamily="34" charset="0"/>
                <a:ea typeface="+mn-ea"/>
                <a:cs typeface="Calibri" panose="020F0502020204030204" pitchFamily="34" charset="0"/>
              </a:defRPr>
            </a:lvl5pPr>
            <a:lvl6pPr marL="2515354" indent="-228669" algn="l" defTabSz="914674" rtl="0" eaLnBrk="1" latinLnBrk="0" hangingPunct="1">
              <a:spcBef>
                <a:spcPct val="20000"/>
              </a:spcBef>
              <a:buFont typeface="Arial" pitchFamily="34" charset="0"/>
              <a:buChar char="•"/>
              <a:defRPr sz="2001" kern="1200">
                <a:solidFill>
                  <a:schemeClr val="tx1"/>
                </a:solidFill>
                <a:latin typeface="+mn-lt"/>
                <a:ea typeface="+mn-ea"/>
                <a:cs typeface="+mn-cs"/>
              </a:defRPr>
            </a:lvl6pPr>
            <a:lvl7pPr marL="2972692" indent="-228669" algn="l" defTabSz="914674" rtl="0" eaLnBrk="1" latinLnBrk="0" hangingPunct="1">
              <a:spcBef>
                <a:spcPct val="20000"/>
              </a:spcBef>
              <a:buFont typeface="Arial" pitchFamily="34" charset="0"/>
              <a:buChar char="•"/>
              <a:defRPr sz="2001" kern="1200">
                <a:solidFill>
                  <a:schemeClr val="tx1"/>
                </a:solidFill>
                <a:latin typeface="+mn-lt"/>
                <a:ea typeface="+mn-ea"/>
                <a:cs typeface="+mn-cs"/>
              </a:defRPr>
            </a:lvl7pPr>
            <a:lvl8pPr marL="3430029" indent="-228669" algn="l" defTabSz="914674" rtl="0" eaLnBrk="1" latinLnBrk="0" hangingPunct="1">
              <a:spcBef>
                <a:spcPct val="20000"/>
              </a:spcBef>
              <a:buFont typeface="Arial" pitchFamily="34" charset="0"/>
              <a:buChar char="•"/>
              <a:defRPr sz="2001" kern="1200">
                <a:solidFill>
                  <a:schemeClr val="tx1"/>
                </a:solidFill>
                <a:latin typeface="+mn-lt"/>
                <a:ea typeface="+mn-ea"/>
                <a:cs typeface="+mn-cs"/>
              </a:defRPr>
            </a:lvl8pPr>
            <a:lvl9pPr marL="3887366" indent="-228669" algn="l" defTabSz="914674" rtl="0" eaLnBrk="1" latinLnBrk="0" hangingPunct="1">
              <a:spcBef>
                <a:spcPct val="20000"/>
              </a:spcBef>
              <a:buFont typeface="Arial" pitchFamily="34" charset="0"/>
              <a:buChar char="•"/>
              <a:defRPr sz="2001" kern="1200">
                <a:solidFill>
                  <a:schemeClr val="tx1"/>
                </a:solidFill>
                <a:latin typeface="+mn-lt"/>
                <a:ea typeface="+mn-ea"/>
                <a:cs typeface="+mn-cs"/>
              </a:defRPr>
            </a:lvl9pPr>
          </a:lstStyle>
          <a:p>
            <a:pPr algn="ctr">
              <a:spcBef>
                <a:spcPts val="0"/>
              </a:spcBef>
              <a:spcAft>
                <a:spcPts val="0"/>
              </a:spcAft>
            </a:pPr>
            <a:r>
              <a:rPr lang="en-US" sz="2400" dirty="0">
                <a:solidFill>
                  <a:schemeClr val="tx1"/>
                </a:solidFill>
              </a:rPr>
              <a:t>LINK TO WEBSITE</a:t>
            </a:r>
          </a:p>
        </p:txBody>
      </p:sp>
      <p:sp>
        <p:nvSpPr>
          <p:cNvPr id="38" name="Text Placeholder 4">
            <a:extLst>
              <a:ext uri="{FF2B5EF4-FFF2-40B4-BE49-F238E27FC236}">
                <a16:creationId xmlns:a16="http://schemas.microsoft.com/office/drawing/2014/main" id="{23CACDE9-9CF2-FAFB-4ECE-A62DBA768086}"/>
              </a:ext>
            </a:extLst>
          </p:cNvPr>
          <p:cNvSpPr txBox="1">
            <a:spLocks/>
          </p:cNvSpPr>
          <p:nvPr/>
        </p:nvSpPr>
        <p:spPr>
          <a:xfrm>
            <a:off x="2690832" y="4063803"/>
            <a:ext cx="2035839" cy="286658"/>
          </a:xfrm>
          <a:prstGeom prst="rect">
            <a:avLst/>
          </a:prstGeom>
          <a:solidFill>
            <a:schemeClr val="bg1"/>
          </a:solidFill>
        </p:spPr>
        <p:txBody>
          <a:bodyPr vert="horz" lIns="0" tIns="0" rIns="0" bIns="0" rtlCol="0">
            <a:noAutofit/>
          </a:bodyPr>
          <a:lstStyle>
            <a:lvl1pPr marL="0" indent="0" algn="l" defTabSz="914674" rtl="0" eaLnBrk="1" latinLnBrk="0" hangingPunct="1">
              <a:lnSpc>
                <a:spcPct val="114000"/>
              </a:lnSpc>
              <a:spcBef>
                <a:spcPts val="300"/>
              </a:spcBef>
              <a:spcAft>
                <a:spcPts val="300"/>
              </a:spcAft>
              <a:buClr>
                <a:schemeClr val="accent6"/>
              </a:buClr>
              <a:buFont typeface="Arial" panose="020B0604020202020204" pitchFamily="34" charset="0"/>
              <a:buNone/>
              <a:defRPr sz="1000" kern="1200">
                <a:solidFill>
                  <a:schemeClr val="accent6"/>
                </a:solidFill>
                <a:latin typeface="+mn-lt"/>
                <a:ea typeface="+mn-ea"/>
                <a:cs typeface="Calibri" panose="020F0502020204030204" pitchFamily="34" charset="0"/>
              </a:defRPr>
            </a:lvl1pPr>
            <a:lvl2pPr marL="171501" indent="-171501" algn="l" defTabSz="914674" rtl="0" eaLnBrk="1" latinLnBrk="0" hangingPunct="1">
              <a:lnSpc>
                <a:spcPct val="114000"/>
              </a:lnSpc>
              <a:spcBef>
                <a:spcPts val="300"/>
              </a:spcBef>
              <a:spcAft>
                <a:spcPts val="300"/>
              </a:spcAft>
              <a:buClr>
                <a:schemeClr val="accent6"/>
              </a:buClr>
              <a:buFont typeface="Arial" panose="020B0604020202020204" pitchFamily="34" charset="0"/>
              <a:buChar char="•"/>
              <a:defRPr sz="1400" kern="1200">
                <a:solidFill>
                  <a:schemeClr val="accent6"/>
                </a:solidFill>
                <a:latin typeface="+mn-lt"/>
                <a:ea typeface="+mn-ea"/>
                <a:cs typeface="Calibri" panose="020F0502020204030204" pitchFamily="34" charset="0"/>
              </a:defRPr>
            </a:lvl2pPr>
            <a:lvl3pPr marL="365760" indent="-169914" algn="l" defTabSz="914674" rtl="0" eaLnBrk="1" latinLnBrk="0" hangingPunct="1">
              <a:lnSpc>
                <a:spcPct val="114000"/>
              </a:lnSpc>
              <a:spcBef>
                <a:spcPts val="300"/>
              </a:spcBef>
              <a:spcAft>
                <a:spcPts val="300"/>
              </a:spcAft>
              <a:buClrTx/>
              <a:buFont typeface="System Font Regular"/>
              <a:buChar char="–"/>
              <a:tabLst>
                <a:tab pos="171501" algn="l"/>
                <a:tab pos="1203686" algn="l"/>
              </a:tabLst>
              <a:defRPr sz="1400" kern="1200">
                <a:solidFill>
                  <a:schemeClr val="accent6"/>
                </a:solidFill>
                <a:latin typeface="+mn-lt"/>
                <a:ea typeface="+mn-ea"/>
                <a:cs typeface="Calibri" panose="020F0502020204030204" pitchFamily="34" charset="0"/>
              </a:defRPr>
            </a:lvl3pPr>
            <a:lvl4pPr marL="548640" indent="-182880" algn="l" defTabSz="914674" rtl="0" eaLnBrk="1" latinLnBrk="0" hangingPunct="1">
              <a:lnSpc>
                <a:spcPct val="114000"/>
              </a:lnSpc>
              <a:spcBef>
                <a:spcPts val="300"/>
              </a:spcBef>
              <a:spcAft>
                <a:spcPts val="300"/>
              </a:spcAft>
              <a:buClrTx/>
              <a:buSzPct val="70000"/>
              <a:buFont typeface="Courier New" panose="02070309020205020404" pitchFamily="49" charset="0"/>
              <a:buChar char="o"/>
              <a:defRPr sz="1400" kern="1200">
                <a:solidFill>
                  <a:schemeClr val="accent6"/>
                </a:solidFill>
                <a:latin typeface="+mn-lt"/>
                <a:ea typeface="+mn-ea"/>
                <a:cs typeface="Calibri" panose="020F0502020204030204" pitchFamily="34" charset="0"/>
              </a:defRPr>
            </a:lvl4pPr>
            <a:lvl5pPr marL="743173" indent="-182880" algn="l" defTabSz="914674" rtl="0" eaLnBrk="1" latinLnBrk="0" hangingPunct="1">
              <a:lnSpc>
                <a:spcPct val="114000"/>
              </a:lnSpc>
              <a:spcBef>
                <a:spcPts val="300"/>
              </a:spcBef>
              <a:spcAft>
                <a:spcPts val="300"/>
              </a:spcAft>
              <a:buClrTx/>
              <a:buSzPct val="100000"/>
              <a:buFont typeface="System Font Regular"/>
              <a:buChar char="-"/>
              <a:defRPr sz="1400" kern="1200">
                <a:solidFill>
                  <a:schemeClr val="accent6"/>
                </a:solidFill>
                <a:latin typeface="Calibri" panose="020F0502020204030204" pitchFamily="34" charset="0"/>
                <a:ea typeface="+mn-ea"/>
                <a:cs typeface="Calibri" panose="020F0502020204030204" pitchFamily="34" charset="0"/>
              </a:defRPr>
            </a:lvl5pPr>
            <a:lvl6pPr marL="2515354" indent="-228669" algn="l" defTabSz="914674" rtl="0" eaLnBrk="1" latinLnBrk="0" hangingPunct="1">
              <a:spcBef>
                <a:spcPct val="20000"/>
              </a:spcBef>
              <a:buFont typeface="Arial" pitchFamily="34" charset="0"/>
              <a:buChar char="•"/>
              <a:defRPr sz="2001" kern="1200">
                <a:solidFill>
                  <a:schemeClr val="tx1"/>
                </a:solidFill>
                <a:latin typeface="+mn-lt"/>
                <a:ea typeface="+mn-ea"/>
                <a:cs typeface="+mn-cs"/>
              </a:defRPr>
            </a:lvl6pPr>
            <a:lvl7pPr marL="2972692" indent="-228669" algn="l" defTabSz="914674" rtl="0" eaLnBrk="1" latinLnBrk="0" hangingPunct="1">
              <a:spcBef>
                <a:spcPct val="20000"/>
              </a:spcBef>
              <a:buFont typeface="Arial" pitchFamily="34" charset="0"/>
              <a:buChar char="•"/>
              <a:defRPr sz="2001" kern="1200">
                <a:solidFill>
                  <a:schemeClr val="tx1"/>
                </a:solidFill>
                <a:latin typeface="+mn-lt"/>
                <a:ea typeface="+mn-ea"/>
                <a:cs typeface="+mn-cs"/>
              </a:defRPr>
            </a:lvl7pPr>
            <a:lvl8pPr marL="3430029" indent="-228669" algn="l" defTabSz="914674" rtl="0" eaLnBrk="1" latinLnBrk="0" hangingPunct="1">
              <a:spcBef>
                <a:spcPct val="20000"/>
              </a:spcBef>
              <a:buFont typeface="Arial" pitchFamily="34" charset="0"/>
              <a:buChar char="•"/>
              <a:defRPr sz="2001" kern="1200">
                <a:solidFill>
                  <a:schemeClr val="tx1"/>
                </a:solidFill>
                <a:latin typeface="+mn-lt"/>
                <a:ea typeface="+mn-ea"/>
                <a:cs typeface="+mn-cs"/>
              </a:defRPr>
            </a:lvl8pPr>
            <a:lvl9pPr marL="3887366" indent="-228669" algn="l" defTabSz="914674" rtl="0" eaLnBrk="1" latinLnBrk="0" hangingPunct="1">
              <a:spcBef>
                <a:spcPct val="20000"/>
              </a:spcBef>
              <a:buFont typeface="Arial" pitchFamily="34" charset="0"/>
              <a:buChar char="•"/>
              <a:defRPr sz="2001" kern="1200">
                <a:solidFill>
                  <a:schemeClr val="tx1"/>
                </a:solidFill>
                <a:latin typeface="+mn-lt"/>
                <a:ea typeface="+mn-ea"/>
                <a:cs typeface="+mn-cs"/>
              </a:defRPr>
            </a:lvl9pPr>
          </a:lstStyle>
          <a:p>
            <a:pPr algn="ctr"/>
            <a:r>
              <a:rPr lang="en-US" sz="1600" b="1" dirty="0">
                <a:solidFill>
                  <a:schemeClr val="tx1"/>
                </a:solidFill>
              </a:rPr>
              <a:t>Ombuds 1</a:t>
            </a:r>
          </a:p>
        </p:txBody>
      </p:sp>
      <p:sp>
        <p:nvSpPr>
          <p:cNvPr id="39" name="Text Placeholder 5">
            <a:extLst>
              <a:ext uri="{FF2B5EF4-FFF2-40B4-BE49-F238E27FC236}">
                <a16:creationId xmlns:a16="http://schemas.microsoft.com/office/drawing/2014/main" id="{E8C45D11-DDBC-2F02-D935-4247C9B43C8C}"/>
              </a:ext>
            </a:extLst>
          </p:cNvPr>
          <p:cNvSpPr txBox="1">
            <a:spLocks/>
          </p:cNvSpPr>
          <p:nvPr/>
        </p:nvSpPr>
        <p:spPr>
          <a:xfrm>
            <a:off x="2398100" y="4344076"/>
            <a:ext cx="2621301" cy="812120"/>
          </a:xfrm>
          <a:prstGeom prst="rect">
            <a:avLst/>
          </a:prstGeom>
          <a:solidFill>
            <a:schemeClr val="bg1"/>
          </a:solidFill>
        </p:spPr>
        <p:txBody>
          <a:bodyPr vert="horz" lIns="0" tIns="0" rIns="0" bIns="0" rtlCol="0" anchor="t">
            <a:noAutofit/>
          </a:bodyPr>
          <a:lstStyle>
            <a:lvl1pPr marL="0" indent="0" algn="l" defTabSz="914674" rtl="0" eaLnBrk="1" latinLnBrk="0" hangingPunct="1">
              <a:lnSpc>
                <a:spcPct val="114000"/>
              </a:lnSpc>
              <a:spcBef>
                <a:spcPts val="300"/>
              </a:spcBef>
              <a:spcAft>
                <a:spcPts val="300"/>
              </a:spcAft>
              <a:buClr>
                <a:schemeClr val="accent6"/>
              </a:buClr>
              <a:buFont typeface="Arial" panose="020B0604020202020204" pitchFamily="34" charset="0"/>
              <a:buNone/>
              <a:defRPr sz="1000" kern="1200">
                <a:solidFill>
                  <a:schemeClr val="bg1">
                    <a:lumMod val="50000"/>
                  </a:schemeClr>
                </a:solidFill>
                <a:latin typeface="+mn-lt"/>
                <a:ea typeface="+mn-ea"/>
                <a:cs typeface="Calibri" panose="020F0502020204030204" pitchFamily="34" charset="0"/>
              </a:defRPr>
            </a:lvl1pPr>
            <a:lvl2pPr marL="171501" indent="-171501" algn="l" defTabSz="914674" rtl="0" eaLnBrk="1" latinLnBrk="0" hangingPunct="1">
              <a:lnSpc>
                <a:spcPct val="114000"/>
              </a:lnSpc>
              <a:spcBef>
                <a:spcPts val="300"/>
              </a:spcBef>
              <a:spcAft>
                <a:spcPts val="300"/>
              </a:spcAft>
              <a:buClr>
                <a:schemeClr val="accent6"/>
              </a:buClr>
              <a:buFont typeface="Arial" panose="020B0604020202020204" pitchFamily="34" charset="0"/>
              <a:buChar char="•"/>
              <a:defRPr sz="1400" kern="1200">
                <a:solidFill>
                  <a:schemeClr val="accent6"/>
                </a:solidFill>
                <a:latin typeface="+mn-lt"/>
                <a:ea typeface="+mn-ea"/>
                <a:cs typeface="Calibri" panose="020F0502020204030204" pitchFamily="34" charset="0"/>
              </a:defRPr>
            </a:lvl2pPr>
            <a:lvl3pPr marL="365760" indent="-169914" algn="l" defTabSz="914674" rtl="0" eaLnBrk="1" latinLnBrk="0" hangingPunct="1">
              <a:lnSpc>
                <a:spcPct val="114000"/>
              </a:lnSpc>
              <a:spcBef>
                <a:spcPts val="300"/>
              </a:spcBef>
              <a:spcAft>
                <a:spcPts val="300"/>
              </a:spcAft>
              <a:buClrTx/>
              <a:buFont typeface="System Font Regular"/>
              <a:buChar char="–"/>
              <a:tabLst>
                <a:tab pos="171501" algn="l"/>
                <a:tab pos="1203686" algn="l"/>
              </a:tabLst>
              <a:defRPr sz="1400" kern="1200">
                <a:solidFill>
                  <a:schemeClr val="accent6"/>
                </a:solidFill>
                <a:latin typeface="+mn-lt"/>
                <a:ea typeface="+mn-ea"/>
                <a:cs typeface="Calibri" panose="020F0502020204030204" pitchFamily="34" charset="0"/>
              </a:defRPr>
            </a:lvl3pPr>
            <a:lvl4pPr marL="548640" indent="-182880" algn="l" defTabSz="914674" rtl="0" eaLnBrk="1" latinLnBrk="0" hangingPunct="1">
              <a:lnSpc>
                <a:spcPct val="114000"/>
              </a:lnSpc>
              <a:spcBef>
                <a:spcPts val="300"/>
              </a:spcBef>
              <a:spcAft>
                <a:spcPts val="300"/>
              </a:spcAft>
              <a:buClrTx/>
              <a:buSzPct val="70000"/>
              <a:buFont typeface="Courier New" panose="02070309020205020404" pitchFamily="49" charset="0"/>
              <a:buChar char="o"/>
              <a:defRPr sz="1400" kern="1200">
                <a:solidFill>
                  <a:schemeClr val="accent6"/>
                </a:solidFill>
                <a:latin typeface="+mn-lt"/>
                <a:ea typeface="+mn-ea"/>
                <a:cs typeface="Calibri" panose="020F0502020204030204" pitchFamily="34" charset="0"/>
              </a:defRPr>
            </a:lvl4pPr>
            <a:lvl5pPr marL="743173" indent="-182880" algn="l" defTabSz="914674" rtl="0" eaLnBrk="1" latinLnBrk="0" hangingPunct="1">
              <a:lnSpc>
                <a:spcPct val="114000"/>
              </a:lnSpc>
              <a:spcBef>
                <a:spcPts val="300"/>
              </a:spcBef>
              <a:spcAft>
                <a:spcPts val="300"/>
              </a:spcAft>
              <a:buClrTx/>
              <a:buSzPct val="100000"/>
              <a:buFont typeface="System Font Regular"/>
              <a:buChar char="-"/>
              <a:defRPr sz="1400" kern="1200">
                <a:solidFill>
                  <a:schemeClr val="accent6"/>
                </a:solidFill>
                <a:latin typeface="Calibri" panose="020F0502020204030204" pitchFamily="34" charset="0"/>
                <a:ea typeface="+mn-ea"/>
                <a:cs typeface="Calibri" panose="020F0502020204030204" pitchFamily="34" charset="0"/>
              </a:defRPr>
            </a:lvl5pPr>
            <a:lvl6pPr marL="2515354" indent="-228669" algn="l" defTabSz="914674" rtl="0" eaLnBrk="1" latinLnBrk="0" hangingPunct="1">
              <a:spcBef>
                <a:spcPct val="20000"/>
              </a:spcBef>
              <a:buFont typeface="Arial" pitchFamily="34" charset="0"/>
              <a:buChar char="•"/>
              <a:defRPr sz="2001" kern="1200">
                <a:solidFill>
                  <a:schemeClr val="tx1"/>
                </a:solidFill>
                <a:latin typeface="+mn-lt"/>
                <a:ea typeface="+mn-ea"/>
                <a:cs typeface="+mn-cs"/>
              </a:defRPr>
            </a:lvl6pPr>
            <a:lvl7pPr marL="2972692" indent="-228669" algn="l" defTabSz="914674" rtl="0" eaLnBrk="1" latinLnBrk="0" hangingPunct="1">
              <a:spcBef>
                <a:spcPct val="20000"/>
              </a:spcBef>
              <a:buFont typeface="Arial" pitchFamily="34" charset="0"/>
              <a:buChar char="•"/>
              <a:defRPr sz="2001" kern="1200">
                <a:solidFill>
                  <a:schemeClr val="tx1"/>
                </a:solidFill>
                <a:latin typeface="+mn-lt"/>
                <a:ea typeface="+mn-ea"/>
                <a:cs typeface="+mn-cs"/>
              </a:defRPr>
            </a:lvl7pPr>
            <a:lvl8pPr marL="3430029" indent="-228669" algn="l" defTabSz="914674" rtl="0" eaLnBrk="1" latinLnBrk="0" hangingPunct="1">
              <a:spcBef>
                <a:spcPct val="20000"/>
              </a:spcBef>
              <a:buFont typeface="Arial" pitchFamily="34" charset="0"/>
              <a:buChar char="•"/>
              <a:defRPr sz="2001" kern="1200">
                <a:solidFill>
                  <a:schemeClr val="tx1"/>
                </a:solidFill>
                <a:latin typeface="+mn-lt"/>
                <a:ea typeface="+mn-ea"/>
                <a:cs typeface="+mn-cs"/>
              </a:defRPr>
            </a:lvl8pPr>
            <a:lvl9pPr marL="3887366" indent="-228669" algn="l" defTabSz="914674" rtl="0" eaLnBrk="1" latinLnBrk="0" hangingPunct="1">
              <a:spcBef>
                <a:spcPct val="20000"/>
              </a:spcBef>
              <a:buFont typeface="Arial" pitchFamily="34" charset="0"/>
              <a:buChar char="•"/>
              <a:defRPr sz="2001" kern="1200">
                <a:solidFill>
                  <a:schemeClr val="tx1"/>
                </a:solidFill>
                <a:latin typeface="+mn-lt"/>
                <a:ea typeface="+mn-ea"/>
                <a:cs typeface="+mn-cs"/>
              </a:defRPr>
            </a:lvl9pPr>
          </a:lstStyle>
          <a:p>
            <a:pPr algn="ctr">
              <a:spcBef>
                <a:spcPts val="0"/>
              </a:spcBef>
              <a:spcAft>
                <a:spcPts val="0"/>
              </a:spcAft>
            </a:pPr>
            <a:r>
              <a:rPr lang="en-US" sz="1600" dirty="0">
                <a:cs typeface="Calibri"/>
              </a:rPr>
              <a:t>555-555-5555</a:t>
            </a:r>
            <a:endParaRPr lang="en-US" sz="1600" dirty="0"/>
          </a:p>
          <a:p>
            <a:pPr algn="ctr">
              <a:spcBef>
                <a:spcPts val="0"/>
              </a:spcBef>
              <a:spcAft>
                <a:spcPts val="0"/>
              </a:spcAft>
            </a:pPr>
            <a:r>
              <a:rPr lang="en-US" sz="1600" dirty="0"/>
              <a:t>ombuds@mwi.org</a:t>
            </a:r>
          </a:p>
          <a:p>
            <a:pPr algn="ctr">
              <a:spcBef>
                <a:spcPts val="0"/>
              </a:spcBef>
              <a:spcAft>
                <a:spcPts val="0"/>
              </a:spcAft>
            </a:pPr>
            <a:endParaRPr lang="en-US" sz="1600" dirty="0"/>
          </a:p>
        </p:txBody>
      </p:sp>
      <p:sp>
        <p:nvSpPr>
          <p:cNvPr id="3" name="Footer Placeholder 17">
            <a:extLst>
              <a:ext uri="{FF2B5EF4-FFF2-40B4-BE49-F238E27FC236}">
                <a16:creationId xmlns:a16="http://schemas.microsoft.com/office/drawing/2014/main" id="{0A261A8D-7B04-9284-8C19-38E1D8A3332F}"/>
              </a:ext>
            </a:extLst>
          </p:cNvPr>
          <p:cNvSpPr>
            <a:spLocks noGrp="1"/>
          </p:cNvSpPr>
          <p:nvPr>
            <p:ph type="ftr" sz="quarter" idx="3"/>
          </p:nvPr>
        </p:nvSpPr>
        <p:spPr>
          <a:xfrm>
            <a:off x="4038063" y="6577816"/>
            <a:ext cx="4115872" cy="107722"/>
          </a:xfrm>
        </p:spPr>
        <p:txBody>
          <a:bodyPr/>
          <a:lstStyle/>
          <a:p>
            <a:r>
              <a:rPr lang="en-US" dirty="0">
                <a:solidFill>
                  <a:schemeClr val="tx1"/>
                </a:solidFill>
              </a:rPr>
              <a:t>Ombuds Team Overview</a:t>
            </a:r>
          </a:p>
        </p:txBody>
      </p:sp>
      <p:sp>
        <p:nvSpPr>
          <p:cNvPr id="4" name="Text Placeholder 4">
            <a:extLst>
              <a:ext uri="{FF2B5EF4-FFF2-40B4-BE49-F238E27FC236}">
                <a16:creationId xmlns:a16="http://schemas.microsoft.com/office/drawing/2014/main" id="{BA2B07BB-C6DE-44FC-40E1-7F15BB35FC16}"/>
              </a:ext>
            </a:extLst>
          </p:cNvPr>
          <p:cNvSpPr txBox="1">
            <a:spLocks/>
          </p:cNvSpPr>
          <p:nvPr/>
        </p:nvSpPr>
        <p:spPr>
          <a:xfrm>
            <a:off x="4726671" y="4050944"/>
            <a:ext cx="2035839" cy="286658"/>
          </a:xfrm>
          <a:prstGeom prst="rect">
            <a:avLst/>
          </a:prstGeom>
          <a:solidFill>
            <a:schemeClr val="bg1"/>
          </a:solidFill>
        </p:spPr>
        <p:txBody>
          <a:bodyPr vert="horz" lIns="0" tIns="0" rIns="0" bIns="0" rtlCol="0">
            <a:noAutofit/>
          </a:bodyPr>
          <a:lstStyle>
            <a:lvl1pPr marL="0" indent="0" algn="l" defTabSz="914400" rtl="0" eaLnBrk="1" latinLnBrk="0" hangingPunct="1">
              <a:lnSpc>
                <a:spcPct val="90000"/>
              </a:lnSpc>
              <a:spcBef>
                <a:spcPts val="1000"/>
              </a:spcBef>
              <a:buFont typeface="Arial" panose="020B0604020202020204" pitchFamily="34" charset="0"/>
              <a:buNone/>
              <a:defRPr sz="10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en-US" sz="1600" b="1"/>
              <a:t>Bina Patel</a:t>
            </a:r>
            <a:endParaRPr lang="en-US" sz="1600" b="1" dirty="0"/>
          </a:p>
        </p:txBody>
      </p:sp>
      <p:sp>
        <p:nvSpPr>
          <p:cNvPr id="7" name="Text Placeholder 4">
            <a:extLst>
              <a:ext uri="{FF2B5EF4-FFF2-40B4-BE49-F238E27FC236}">
                <a16:creationId xmlns:a16="http://schemas.microsoft.com/office/drawing/2014/main" id="{5F2AAF9D-73E5-589F-BFC3-E6374072B3D3}"/>
              </a:ext>
            </a:extLst>
          </p:cNvPr>
          <p:cNvSpPr txBox="1">
            <a:spLocks/>
          </p:cNvSpPr>
          <p:nvPr/>
        </p:nvSpPr>
        <p:spPr>
          <a:xfrm>
            <a:off x="5269383" y="4063803"/>
            <a:ext cx="2035839" cy="286658"/>
          </a:xfrm>
          <a:prstGeom prst="rect">
            <a:avLst/>
          </a:prstGeom>
          <a:solidFill>
            <a:schemeClr val="bg1"/>
          </a:solidFill>
        </p:spPr>
        <p:txBody>
          <a:bodyPr vert="horz" lIns="0" tIns="0" rIns="0" bIns="0" rtlCol="0" anchor="t">
            <a:noAutofit/>
          </a:bodyPr>
          <a:lstStyle>
            <a:lvl1pPr marL="0" indent="0" algn="l" defTabSz="914674" rtl="0" eaLnBrk="1" latinLnBrk="0" hangingPunct="1">
              <a:lnSpc>
                <a:spcPct val="114000"/>
              </a:lnSpc>
              <a:spcBef>
                <a:spcPts val="300"/>
              </a:spcBef>
              <a:spcAft>
                <a:spcPts val="300"/>
              </a:spcAft>
              <a:buClr>
                <a:schemeClr val="accent6"/>
              </a:buClr>
              <a:buFont typeface="Arial" panose="020B0604020202020204" pitchFamily="34" charset="0"/>
              <a:buNone/>
              <a:defRPr sz="1000" kern="1200">
                <a:solidFill>
                  <a:schemeClr val="accent6"/>
                </a:solidFill>
                <a:latin typeface="+mn-lt"/>
                <a:ea typeface="+mn-ea"/>
                <a:cs typeface="Calibri" panose="020F0502020204030204" pitchFamily="34" charset="0"/>
              </a:defRPr>
            </a:lvl1pPr>
            <a:lvl2pPr marL="171501" indent="-171501" algn="l" defTabSz="914674" rtl="0" eaLnBrk="1" latinLnBrk="0" hangingPunct="1">
              <a:lnSpc>
                <a:spcPct val="114000"/>
              </a:lnSpc>
              <a:spcBef>
                <a:spcPts val="300"/>
              </a:spcBef>
              <a:spcAft>
                <a:spcPts val="300"/>
              </a:spcAft>
              <a:buClr>
                <a:schemeClr val="accent6"/>
              </a:buClr>
              <a:buFont typeface="Arial" panose="020B0604020202020204" pitchFamily="34" charset="0"/>
              <a:buChar char="•"/>
              <a:defRPr sz="1400" kern="1200">
                <a:solidFill>
                  <a:schemeClr val="accent6"/>
                </a:solidFill>
                <a:latin typeface="+mn-lt"/>
                <a:ea typeface="+mn-ea"/>
                <a:cs typeface="Calibri" panose="020F0502020204030204" pitchFamily="34" charset="0"/>
              </a:defRPr>
            </a:lvl2pPr>
            <a:lvl3pPr marL="365760" indent="-169914" algn="l" defTabSz="914674" rtl="0" eaLnBrk="1" latinLnBrk="0" hangingPunct="1">
              <a:lnSpc>
                <a:spcPct val="114000"/>
              </a:lnSpc>
              <a:spcBef>
                <a:spcPts val="300"/>
              </a:spcBef>
              <a:spcAft>
                <a:spcPts val="300"/>
              </a:spcAft>
              <a:buClrTx/>
              <a:buFont typeface="System Font Regular"/>
              <a:buChar char="–"/>
              <a:tabLst>
                <a:tab pos="171501" algn="l"/>
                <a:tab pos="1203686" algn="l"/>
              </a:tabLst>
              <a:defRPr sz="1400" kern="1200">
                <a:solidFill>
                  <a:schemeClr val="accent6"/>
                </a:solidFill>
                <a:latin typeface="+mn-lt"/>
                <a:ea typeface="+mn-ea"/>
                <a:cs typeface="Calibri" panose="020F0502020204030204" pitchFamily="34" charset="0"/>
              </a:defRPr>
            </a:lvl3pPr>
            <a:lvl4pPr marL="548640" indent="-182880" algn="l" defTabSz="914674" rtl="0" eaLnBrk="1" latinLnBrk="0" hangingPunct="1">
              <a:lnSpc>
                <a:spcPct val="114000"/>
              </a:lnSpc>
              <a:spcBef>
                <a:spcPts val="300"/>
              </a:spcBef>
              <a:spcAft>
                <a:spcPts val="300"/>
              </a:spcAft>
              <a:buClrTx/>
              <a:buSzPct val="70000"/>
              <a:buFont typeface="Courier New" panose="02070309020205020404" pitchFamily="49" charset="0"/>
              <a:buChar char="o"/>
              <a:defRPr sz="1400" kern="1200">
                <a:solidFill>
                  <a:schemeClr val="accent6"/>
                </a:solidFill>
                <a:latin typeface="+mn-lt"/>
                <a:ea typeface="+mn-ea"/>
                <a:cs typeface="Calibri" panose="020F0502020204030204" pitchFamily="34" charset="0"/>
              </a:defRPr>
            </a:lvl4pPr>
            <a:lvl5pPr marL="743173" indent="-182880" algn="l" defTabSz="914674" rtl="0" eaLnBrk="1" latinLnBrk="0" hangingPunct="1">
              <a:lnSpc>
                <a:spcPct val="114000"/>
              </a:lnSpc>
              <a:spcBef>
                <a:spcPts val="300"/>
              </a:spcBef>
              <a:spcAft>
                <a:spcPts val="300"/>
              </a:spcAft>
              <a:buClrTx/>
              <a:buSzPct val="100000"/>
              <a:buFont typeface="System Font Regular"/>
              <a:buChar char="-"/>
              <a:defRPr sz="1400" kern="1200">
                <a:solidFill>
                  <a:schemeClr val="accent6"/>
                </a:solidFill>
                <a:latin typeface="Calibri" panose="020F0502020204030204" pitchFamily="34" charset="0"/>
                <a:ea typeface="+mn-ea"/>
                <a:cs typeface="Calibri" panose="020F0502020204030204" pitchFamily="34" charset="0"/>
              </a:defRPr>
            </a:lvl5pPr>
            <a:lvl6pPr marL="2515354" indent="-228669" algn="l" defTabSz="914674" rtl="0" eaLnBrk="1" latinLnBrk="0" hangingPunct="1">
              <a:spcBef>
                <a:spcPct val="20000"/>
              </a:spcBef>
              <a:buFont typeface="Arial" pitchFamily="34" charset="0"/>
              <a:buChar char="•"/>
              <a:defRPr sz="2001" kern="1200">
                <a:solidFill>
                  <a:schemeClr val="tx1"/>
                </a:solidFill>
                <a:latin typeface="+mn-lt"/>
                <a:ea typeface="+mn-ea"/>
                <a:cs typeface="+mn-cs"/>
              </a:defRPr>
            </a:lvl6pPr>
            <a:lvl7pPr marL="2972692" indent="-228669" algn="l" defTabSz="914674" rtl="0" eaLnBrk="1" latinLnBrk="0" hangingPunct="1">
              <a:spcBef>
                <a:spcPct val="20000"/>
              </a:spcBef>
              <a:buFont typeface="Arial" pitchFamily="34" charset="0"/>
              <a:buChar char="•"/>
              <a:defRPr sz="2001" kern="1200">
                <a:solidFill>
                  <a:schemeClr val="tx1"/>
                </a:solidFill>
                <a:latin typeface="+mn-lt"/>
                <a:ea typeface="+mn-ea"/>
                <a:cs typeface="+mn-cs"/>
              </a:defRPr>
            </a:lvl7pPr>
            <a:lvl8pPr marL="3430029" indent="-228669" algn="l" defTabSz="914674" rtl="0" eaLnBrk="1" latinLnBrk="0" hangingPunct="1">
              <a:spcBef>
                <a:spcPct val="20000"/>
              </a:spcBef>
              <a:buFont typeface="Arial" pitchFamily="34" charset="0"/>
              <a:buChar char="•"/>
              <a:defRPr sz="2001" kern="1200">
                <a:solidFill>
                  <a:schemeClr val="tx1"/>
                </a:solidFill>
                <a:latin typeface="+mn-lt"/>
                <a:ea typeface="+mn-ea"/>
                <a:cs typeface="+mn-cs"/>
              </a:defRPr>
            </a:lvl8pPr>
            <a:lvl9pPr marL="3887366" indent="-228669" algn="l" defTabSz="914674" rtl="0" eaLnBrk="1" latinLnBrk="0" hangingPunct="1">
              <a:spcBef>
                <a:spcPct val="20000"/>
              </a:spcBef>
              <a:buFont typeface="Arial" pitchFamily="34" charset="0"/>
              <a:buChar char="•"/>
              <a:defRPr sz="2001" kern="1200">
                <a:solidFill>
                  <a:schemeClr val="tx1"/>
                </a:solidFill>
                <a:latin typeface="+mn-lt"/>
                <a:ea typeface="+mn-ea"/>
                <a:cs typeface="+mn-cs"/>
              </a:defRPr>
            </a:lvl9pPr>
          </a:lstStyle>
          <a:p>
            <a:pPr algn="ctr"/>
            <a:r>
              <a:rPr lang="en-US" sz="1600" b="1" dirty="0">
                <a:solidFill>
                  <a:schemeClr val="tx1"/>
                </a:solidFill>
                <a:cs typeface="Calibri"/>
              </a:rPr>
              <a:t>Ombuds 2</a:t>
            </a:r>
            <a:endParaRPr lang="en-US" sz="1600" b="1" dirty="0">
              <a:solidFill>
                <a:schemeClr val="tx1"/>
              </a:solidFill>
            </a:endParaRPr>
          </a:p>
        </p:txBody>
      </p:sp>
      <p:sp>
        <p:nvSpPr>
          <p:cNvPr id="8" name="Text Placeholder 5">
            <a:extLst>
              <a:ext uri="{FF2B5EF4-FFF2-40B4-BE49-F238E27FC236}">
                <a16:creationId xmlns:a16="http://schemas.microsoft.com/office/drawing/2014/main" id="{20DC812C-7B4E-A539-7F0D-980484DC8B88}"/>
              </a:ext>
            </a:extLst>
          </p:cNvPr>
          <p:cNvSpPr txBox="1">
            <a:spLocks/>
          </p:cNvSpPr>
          <p:nvPr/>
        </p:nvSpPr>
        <p:spPr>
          <a:xfrm>
            <a:off x="4976651" y="4344076"/>
            <a:ext cx="2621301" cy="812120"/>
          </a:xfrm>
          <a:prstGeom prst="rect">
            <a:avLst/>
          </a:prstGeom>
          <a:solidFill>
            <a:schemeClr val="bg1"/>
          </a:solidFill>
        </p:spPr>
        <p:txBody>
          <a:bodyPr vert="horz" lIns="0" tIns="0" rIns="0" bIns="0" rtlCol="0" anchor="t">
            <a:noAutofit/>
          </a:bodyPr>
          <a:lstStyle>
            <a:lvl1pPr marL="0" indent="0" algn="l" defTabSz="914674" rtl="0" eaLnBrk="1" latinLnBrk="0" hangingPunct="1">
              <a:lnSpc>
                <a:spcPct val="114000"/>
              </a:lnSpc>
              <a:spcBef>
                <a:spcPts val="300"/>
              </a:spcBef>
              <a:spcAft>
                <a:spcPts val="300"/>
              </a:spcAft>
              <a:buClr>
                <a:schemeClr val="accent6"/>
              </a:buClr>
              <a:buFont typeface="Arial" panose="020B0604020202020204" pitchFamily="34" charset="0"/>
              <a:buNone/>
              <a:defRPr sz="1000" kern="1200">
                <a:solidFill>
                  <a:schemeClr val="bg1">
                    <a:lumMod val="50000"/>
                  </a:schemeClr>
                </a:solidFill>
                <a:latin typeface="+mn-lt"/>
                <a:ea typeface="+mn-ea"/>
                <a:cs typeface="Calibri" panose="020F0502020204030204" pitchFamily="34" charset="0"/>
              </a:defRPr>
            </a:lvl1pPr>
            <a:lvl2pPr marL="171501" indent="-171501" algn="l" defTabSz="914674" rtl="0" eaLnBrk="1" latinLnBrk="0" hangingPunct="1">
              <a:lnSpc>
                <a:spcPct val="114000"/>
              </a:lnSpc>
              <a:spcBef>
                <a:spcPts val="300"/>
              </a:spcBef>
              <a:spcAft>
                <a:spcPts val="300"/>
              </a:spcAft>
              <a:buClr>
                <a:schemeClr val="accent6"/>
              </a:buClr>
              <a:buFont typeface="Arial" panose="020B0604020202020204" pitchFamily="34" charset="0"/>
              <a:buChar char="•"/>
              <a:defRPr sz="1400" kern="1200">
                <a:solidFill>
                  <a:schemeClr val="accent6"/>
                </a:solidFill>
                <a:latin typeface="+mn-lt"/>
                <a:ea typeface="+mn-ea"/>
                <a:cs typeface="Calibri" panose="020F0502020204030204" pitchFamily="34" charset="0"/>
              </a:defRPr>
            </a:lvl2pPr>
            <a:lvl3pPr marL="365760" indent="-169914" algn="l" defTabSz="914674" rtl="0" eaLnBrk="1" latinLnBrk="0" hangingPunct="1">
              <a:lnSpc>
                <a:spcPct val="114000"/>
              </a:lnSpc>
              <a:spcBef>
                <a:spcPts val="300"/>
              </a:spcBef>
              <a:spcAft>
                <a:spcPts val="300"/>
              </a:spcAft>
              <a:buClrTx/>
              <a:buFont typeface="System Font Regular"/>
              <a:buChar char="–"/>
              <a:tabLst>
                <a:tab pos="171501" algn="l"/>
                <a:tab pos="1203686" algn="l"/>
              </a:tabLst>
              <a:defRPr sz="1400" kern="1200">
                <a:solidFill>
                  <a:schemeClr val="accent6"/>
                </a:solidFill>
                <a:latin typeface="+mn-lt"/>
                <a:ea typeface="+mn-ea"/>
                <a:cs typeface="Calibri" panose="020F0502020204030204" pitchFamily="34" charset="0"/>
              </a:defRPr>
            </a:lvl3pPr>
            <a:lvl4pPr marL="548640" indent="-182880" algn="l" defTabSz="914674" rtl="0" eaLnBrk="1" latinLnBrk="0" hangingPunct="1">
              <a:lnSpc>
                <a:spcPct val="114000"/>
              </a:lnSpc>
              <a:spcBef>
                <a:spcPts val="300"/>
              </a:spcBef>
              <a:spcAft>
                <a:spcPts val="300"/>
              </a:spcAft>
              <a:buClrTx/>
              <a:buSzPct val="70000"/>
              <a:buFont typeface="Courier New" panose="02070309020205020404" pitchFamily="49" charset="0"/>
              <a:buChar char="o"/>
              <a:defRPr sz="1400" kern="1200">
                <a:solidFill>
                  <a:schemeClr val="accent6"/>
                </a:solidFill>
                <a:latin typeface="+mn-lt"/>
                <a:ea typeface="+mn-ea"/>
                <a:cs typeface="Calibri" panose="020F0502020204030204" pitchFamily="34" charset="0"/>
              </a:defRPr>
            </a:lvl4pPr>
            <a:lvl5pPr marL="743173" indent="-182880" algn="l" defTabSz="914674" rtl="0" eaLnBrk="1" latinLnBrk="0" hangingPunct="1">
              <a:lnSpc>
                <a:spcPct val="114000"/>
              </a:lnSpc>
              <a:spcBef>
                <a:spcPts val="300"/>
              </a:spcBef>
              <a:spcAft>
                <a:spcPts val="300"/>
              </a:spcAft>
              <a:buClrTx/>
              <a:buSzPct val="100000"/>
              <a:buFont typeface="System Font Regular"/>
              <a:buChar char="-"/>
              <a:defRPr sz="1400" kern="1200">
                <a:solidFill>
                  <a:schemeClr val="accent6"/>
                </a:solidFill>
                <a:latin typeface="Calibri" panose="020F0502020204030204" pitchFamily="34" charset="0"/>
                <a:ea typeface="+mn-ea"/>
                <a:cs typeface="Calibri" panose="020F0502020204030204" pitchFamily="34" charset="0"/>
              </a:defRPr>
            </a:lvl5pPr>
            <a:lvl6pPr marL="2515354" indent="-228669" algn="l" defTabSz="914674" rtl="0" eaLnBrk="1" latinLnBrk="0" hangingPunct="1">
              <a:spcBef>
                <a:spcPct val="20000"/>
              </a:spcBef>
              <a:buFont typeface="Arial" pitchFamily="34" charset="0"/>
              <a:buChar char="•"/>
              <a:defRPr sz="2001" kern="1200">
                <a:solidFill>
                  <a:schemeClr val="tx1"/>
                </a:solidFill>
                <a:latin typeface="+mn-lt"/>
                <a:ea typeface="+mn-ea"/>
                <a:cs typeface="+mn-cs"/>
              </a:defRPr>
            </a:lvl6pPr>
            <a:lvl7pPr marL="2972692" indent="-228669" algn="l" defTabSz="914674" rtl="0" eaLnBrk="1" latinLnBrk="0" hangingPunct="1">
              <a:spcBef>
                <a:spcPct val="20000"/>
              </a:spcBef>
              <a:buFont typeface="Arial" pitchFamily="34" charset="0"/>
              <a:buChar char="•"/>
              <a:defRPr sz="2001" kern="1200">
                <a:solidFill>
                  <a:schemeClr val="tx1"/>
                </a:solidFill>
                <a:latin typeface="+mn-lt"/>
                <a:ea typeface="+mn-ea"/>
                <a:cs typeface="+mn-cs"/>
              </a:defRPr>
            </a:lvl7pPr>
            <a:lvl8pPr marL="3430029" indent="-228669" algn="l" defTabSz="914674" rtl="0" eaLnBrk="1" latinLnBrk="0" hangingPunct="1">
              <a:spcBef>
                <a:spcPct val="20000"/>
              </a:spcBef>
              <a:buFont typeface="Arial" pitchFamily="34" charset="0"/>
              <a:buChar char="•"/>
              <a:defRPr sz="2001" kern="1200">
                <a:solidFill>
                  <a:schemeClr val="tx1"/>
                </a:solidFill>
                <a:latin typeface="+mn-lt"/>
                <a:ea typeface="+mn-ea"/>
                <a:cs typeface="+mn-cs"/>
              </a:defRPr>
            </a:lvl8pPr>
            <a:lvl9pPr marL="3887366" indent="-228669" algn="l" defTabSz="914674" rtl="0" eaLnBrk="1" latinLnBrk="0" hangingPunct="1">
              <a:spcBef>
                <a:spcPct val="20000"/>
              </a:spcBef>
              <a:buFont typeface="Arial" pitchFamily="34" charset="0"/>
              <a:buChar char="•"/>
              <a:defRPr sz="2001" kern="1200">
                <a:solidFill>
                  <a:schemeClr val="tx1"/>
                </a:solidFill>
                <a:latin typeface="+mn-lt"/>
                <a:ea typeface="+mn-ea"/>
                <a:cs typeface="+mn-cs"/>
              </a:defRPr>
            </a:lvl9pPr>
          </a:lstStyle>
          <a:p>
            <a:pPr algn="ctr">
              <a:spcBef>
                <a:spcPts val="0"/>
              </a:spcBef>
              <a:spcAft>
                <a:spcPts val="0"/>
              </a:spcAft>
            </a:pPr>
            <a:r>
              <a:rPr lang="en-US" sz="1600" dirty="0">
                <a:cs typeface="Calibri"/>
              </a:rPr>
              <a:t>555-555-5555</a:t>
            </a:r>
            <a:endParaRPr lang="en-US" sz="1600" dirty="0"/>
          </a:p>
          <a:p>
            <a:pPr algn="ctr">
              <a:spcBef>
                <a:spcPts val="0"/>
              </a:spcBef>
              <a:spcAft>
                <a:spcPts val="0"/>
              </a:spcAft>
            </a:pPr>
            <a:r>
              <a:rPr lang="en-US" sz="1600" dirty="0"/>
              <a:t>ombuds@mwi.org</a:t>
            </a:r>
          </a:p>
          <a:p>
            <a:pPr algn="ctr">
              <a:spcBef>
                <a:spcPts val="0"/>
              </a:spcBef>
              <a:spcAft>
                <a:spcPts val="0"/>
              </a:spcAft>
            </a:pPr>
            <a:endParaRPr lang="en-US" sz="1600" dirty="0"/>
          </a:p>
        </p:txBody>
      </p:sp>
      <p:sp>
        <p:nvSpPr>
          <p:cNvPr id="9" name="Text Placeholder 4">
            <a:extLst>
              <a:ext uri="{FF2B5EF4-FFF2-40B4-BE49-F238E27FC236}">
                <a16:creationId xmlns:a16="http://schemas.microsoft.com/office/drawing/2014/main" id="{692423AF-4B1A-9EC4-496E-0158890CFF17}"/>
              </a:ext>
            </a:extLst>
          </p:cNvPr>
          <p:cNvSpPr txBox="1">
            <a:spLocks/>
          </p:cNvSpPr>
          <p:nvPr/>
        </p:nvSpPr>
        <p:spPr>
          <a:xfrm>
            <a:off x="7330478" y="4050944"/>
            <a:ext cx="2035839" cy="286658"/>
          </a:xfrm>
          <a:prstGeom prst="rect">
            <a:avLst/>
          </a:prstGeom>
          <a:solidFill>
            <a:schemeClr val="bg1"/>
          </a:solidFill>
        </p:spPr>
        <p:txBody>
          <a:bodyPr vert="horz" lIns="0" tIns="0" rIns="0" bIns="0" rtlCol="0">
            <a:noAutofit/>
          </a:bodyPr>
          <a:lstStyle>
            <a:lvl1pPr marL="0" indent="0" algn="l" defTabSz="914400" rtl="0" eaLnBrk="1" latinLnBrk="0" hangingPunct="1">
              <a:lnSpc>
                <a:spcPct val="90000"/>
              </a:lnSpc>
              <a:spcBef>
                <a:spcPts val="1000"/>
              </a:spcBef>
              <a:buFont typeface="Arial" panose="020B0604020202020204" pitchFamily="34" charset="0"/>
              <a:buNone/>
              <a:defRPr sz="10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en-US" sz="1600" b="1"/>
              <a:t>Bina Patel</a:t>
            </a:r>
            <a:endParaRPr lang="en-US" sz="1600" b="1" dirty="0"/>
          </a:p>
        </p:txBody>
      </p:sp>
      <p:sp>
        <p:nvSpPr>
          <p:cNvPr id="11" name="Text Placeholder 4">
            <a:extLst>
              <a:ext uri="{FF2B5EF4-FFF2-40B4-BE49-F238E27FC236}">
                <a16:creationId xmlns:a16="http://schemas.microsoft.com/office/drawing/2014/main" id="{1DC6FFB2-218E-9D3A-9D85-48646E1B96AA}"/>
              </a:ext>
            </a:extLst>
          </p:cNvPr>
          <p:cNvSpPr txBox="1">
            <a:spLocks/>
          </p:cNvSpPr>
          <p:nvPr/>
        </p:nvSpPr>
        <p:spPr>
          <a:xfrm>
            <a:off x="7873190" y="4063803"/>
            <a:ext cx="2035839" cy="286658"/>
          </a:xfrm>
          <a:prstGeom prst="rect">
            <a:avLst/>
          </a:prstGeom>
          <a:solidFill>
            <a:schemeClr val="bg1"/>
          </a:solidFill>
        </p:spPr>
        <p:txBody>
          <a:bodyPr vert="horz" lIns="0" tIns="0" rIns="0" bIns="0" rtlCol="0" anchor="t">
            <a:noAutofit/>
          </a:bodyPr>
          <a:lstStyle>
            <a:lvl1pPr marL="0" indent="0" algn="l" defTabSz="914674" rtl="0" eaLnBrk="1" latinLnBrk="0" hangingPunct="1">
              <a:lnSpc>
                <a:spcPct val="114000"/>
              </a:lnSpc>
              <a:spcBef>
                <a:spcPts val="300"/>
              </a:spcBef>
              <a:spcAft>
                <a:spcPts val="300"/>
              </a:spcAft>
              <a:buClr>
                <a:schemeClr val="accent6"/>
              </a:buClr>
              <a:buFont typeface="Arial" panose="020B0604020202020204" pitchFamily="34" charset="0"/>
              <a:buNone/>
              <a:defRPr sz="1000" kern="1200">
                <a:solidFill>
                  <a:schemeClr val="accent6"/>
                </a:solidFill>
                <a:latin typeface="+mn-lt"/>
                <a:ea typeface="+mn-ea"/>
                <a:cs typeface="Calibri" panose="020F0502020204030204" pitchFamily="34" charset="0"/>
              </a:defRPr>
            </a:lvl1pPr>
            <a:lvl2pPr marL="171501" indent="-171501" algn="l" defTabSz="914674" rtl="0" eaLnBrk="1" latinLnBrk="0" hangingPunct="1">
              <a:lnSpc>
                <a:spcPct val="114000"/>
              </a:lnSpc>
              <a:spcBef>
                <a:spcPts val="300"/>
              </a:spcBef>
              <a:spcAft>
                <a:spcPts val="300"/>
              </a:spcAft>
              <a:buClr>
                <a:schemeClr val="accent6"/>
              </a:buClr>
              <a:buFont typeface="Arial" panose="020B0604020202020204" pitchFamily="34" charset="0"/>
              <a:buChar char="•"/>
              <a:defRPr sz="1400" kern="1200">
                <a:solidFill>
                  <a:schemeClr val="accent6"/>
                </a:solidFill>
                <a:latin typeface="+mn-lt"/>
                <a:ea typeface="+mn-ea"/>
                <a:cs typeface="Calibri" panose="020F0502020204030204" pitchFamily="34" charset="0"/>
              </a:defRPr>
            </a:lvl2pPr>
            <a:lvl3pPr marL="365760" indent="-169914" algn="l" defTabSz="914674" rtl="0" eaLnBrk="1" latinLnBrk="0" hangingPunct="1">
              <a:lnSpc>
                <a:spcPct val="114000"/>
              </a:lnSpc>
              <a:spcBef>
                <a:spcPts val="300"/>
              </a:spcBef>
              <a:spcAft>
                <a:spcPts val="300"/>
              </a:spcAft>
              <a:buClrTx/>
              <a:buFont typeface="System Font Regular"/>
              <a:buChar char="–"/>
              <a:tabLst>
                <a:tab pos="171501" algn="l"/>
                <a:tab pos="1203686" algn="l"/>
              </a:tabLst>
              <a:defRPr sz="1400" kern="1200">
                <a:solidFill>
                  <a:schemeClr val="accent6"/>
                </a:solidFill>
                <a:latin typeface="+mn-lt"/>
                <a:ea typeface="+mn-ea"/>
                <a:cs typeface="Calibri" panose="020F0502020204030204" pitchFamily="34" charset="0"/>
              </a:defRPr>
            </a:lvl3pPr>
            <a:lvl4pPr marL="548640" indent="-182880" algn="l" defTabSz="914674" rtl="0" eaLnBrk="1" latinLnBrk="0" hangingPunct="1">
              <a:lnSpc>
                <a:spcPct val="114000"/>
              </a:lnSpc>
              <a:spcBef>
                <a:spcPts val="300"/>
              </a:spcBef>
              <a:spcAft>
                <a:spcPts val="300"/>
              </a:spcAft>
              <a:buClrTx/>
              <a:buSzPct val="70000"/>
              <a:buFont typeface="Courier New" panose="02070309020205020404" pitchFamily="49" charset="0"/>
              <a:buChar char="o"/>
              <a:defRPr sz="1400" kern="1200">
                <a:solidFill>
                  <a:schemeClr val="accent6"/>
                </a:solidFill>
                <a:latin typeface="+mn-lt"/>
                <a:ea typeface="+mn-ea"/>
                <a:cs typeface="Calibri" panose="020F0502020204030204" pitchFamily="34" charset="0"/>
              </a:defRPr>
            </a:lvl4pPr>
            <a:lvl5pPr marL="743173" indent="-182880" algn="l" defTabSz="914674" rtl="0" eaLnBrk="1" latinLnBrk="0" hangingPunct="1">
              <a:lnSpc>
                <a:spcPct val="114000"/>
              </a:lnSpc>
              <a:spcBef>
                <a:spcPts val="300"/>
              </a:spcBef>
              <a:spcAft>
                <a:spcPts val="300"/>
              </a:spcAft>
              <a:buClrTx/>
              <a:buSzPct val="100000"/>
              <a:buFont typeface="System Font Regular"/>
              <a:buChar char="-"/>
              <a:defRPr sz="1400" kern="1200">
                <a:solidFill>
                  <a:schemeClr val="accent6"/>
                </a:solidFill>
                <a:latin typeface="Calibri" panose="020F0502020204030204" pitchFamily="34" charset="0"/>
                <a:ea typeface="+mn-ea"/>
                <a:cs typeface="Calibri" panose="020F0502020204030204" pitchFamily="34" charset="0"/>
              </a:defRPr>
            </a:lvl5pPr>
            <a:lvl6pPr marL="2515354" indent="-228669" algn="l" defTabSz="914674" rtl="0" eaLnBrk="1" latinLnBrk="0" hangingPunct="1">
              <a:spcBef>
                <a:spcPct val="20000"/>
              </a:spcBef>
              <a:buFont typeface="Arial" pitchFamily="34" charset="0"/>
              <a:buChar char="•"/>
              <a:defRPr sz="2001" kern="1200">
                <a:solidFill>
                  <a:schemeClr val="tx1"/>
                </a:solidFill>
                <a:latin typeface="+mn-lt"/>
                <a:ea typeface="+mn-ea"/>
                <a:cs typeface="+mn-cs"/>
              </a:defRPr>
            </a:lvl6pPr>
            <a:lvl7pPr marL="2972692" indent="-228669" algn="l" defTabSz="914674" rtl="0" eaLnBrk="1" latinLnBrk="0" hangingPunct="1">
              <a:spcBef>
                <a:spcPct val="20000"/>
              </a:spcBef>
              <a:buFont typeface="Arial" pitchFamily="34" charset="0"/>
              <a:buChar char="•"/>
              <a:defRPr sz="2001" kern="1200">
                <a:solidFill>
                  <a:schemeClr val="tx1"/>
                </a:solidFill>
                <a:latin typeface="+mn-lt"/>
                <a:ea typeface="+mn-ea"/>
                <a:cs typeface="+mn-cs"/>
              </a:defRPr>
            </a:lvl7pPr>
            <a:lvl8pPr marL="3430029" indent="-228669" algn="l" defTabSz="914674" rtl="0" eaLnBrk="1" latinLnBrk="0" hangingPunct="1">
              <a:spcBef>
                <a:spcPct val="20000"/>
              </a:spcBef>
              <a:buFont typeface="Arial" pitchFamily="34" charset="0"/>
              <a:buChar char="•"/>
              <a:defRPr sz="2001" kern="1200">
                <a:solidFill>
                  <a:schemeClr val="tx1"/>
                </a:solidFill>
                <a:latin typeface="+mn-lt"/>
                <a:ea typeface="+mn-ea"/>
                <a:cs typeface="+mn-cs"/>
              </a:defRPr>
            </a:lvl8pPr>
            <a:lvl9pPr marL="3887366" indent="-228669" algn="l" defTabSz="914674" rtl="0" eaLnBrk="1" latinLnBrk="0" hangingPunct="1">
              <a:spcBef>
                <a:spcPct val="20000"/>
              </a:spcBef>
              <a:buFont typeface="Arial" pitchFamily="34" charset="0"/>
              <a:buChar char="•"/>
              <a:defRPr sz="2001" kern="1200">
                <a:solidFill>
                  <a:schemeClr val="tx1"/>
                </a:solidFill>
                <a:latin typeface="+mn-lt"/>
                <a:ea typeface="+mn-ea"/>
                <a:cs typeface="+mn-cs"/>
              </a:defRPr>
            </a:lvl9pPr>
          </a:lstStyle>
          <a:p>
            <a:pPr algn="ctr"/>
            <a:r>
              <a:rPr lang="en-US" sz="1600" b="1" dirty="0">
                <a:solidFill>
                  <a:schemeClr val="tx1"/>
                </a:solidFill>
                <a:cs typeface="Calibri"/>
              </a:rPr>
              <a:t>Ombuds 3</a:t>
            </a:r>
            <a:endParaRPr lang="en-US" sz="1600" b="1" dirty="0">
              <a:solidFill>
                <a:schemeClr val="tx1"/>
              </a:solidFill>
            </a:endParaRPr>
          </a:p>
        </p:txBody>
      </p:sp>
      <p:sp>
        <p:nvSpPr>
          <p:cNvPr id="12" name="Text Placeholder 5">
            <a:extLst>
              <a:ext uri="{FF2B5EF4-FFF2-40B4-BE49-F238E27FC236}">
                <a16:creationId xmlns:a16="http://schemas.microsoft.com/office/drawing/2014/main" id="{B62D68FE-0337-9FAA-9C57-C80CBF7E1015}"/>
              </a:ext>
            </a:extLst>
          </p:cNvPr>
          <p:cNvSpPr txBox="1">
            <a:spLocks/>
          </p:cNvSpPr>
          <p:nvPr/>
        </p:nvSpPr>
        <p:spPr>
          <a:xfrm>
            <a:off x="7580458" y="4344076"/>
            <a:ext cx="2621301" cy="812120"/>
          </a:xfrm>
          <a:prstGeom prst="rect">
            <a:avLst/>
          </a:prstGeom>
          <a:solidFill>
            <a:schemeClr val="bg1"/>
          </a:solidFill>
        </p:spPr>
        <p:txBody>
          <a:bodyPr vert="horz" lIns="0" tIns="0" rIns="0" bIns="0" rtlCol="0" anchor="t">
            <a:noAutofit/>
          </a:bodyPr>
          <a:lstStyle>
            <a:lvl1pPr marL="0" indent="0" algn="l" defTabSz="914674" rtl="0" eaLnBrk="1" latinLnBrk="0" hangingPunct="1">
              <a:lnSpc>
                <a:spcPct val="114000"/>
              </a:lnSpc>
              <a:spcBef>
                <a:spcPts val="300"/>
              </a:spcBef>
              <a:spcAft>
                <a:spcPts val="300"/>
              </a:spcAft>
              <a:buClr>
                <a:schemeClr val="accent6"/>
              </a:buClr>
              <a:buFont typeface="Arial" panose="020B0604020202020204" pitchFamily="34" charset="0"/>
              <a:buNone/>
              <a:defRPr sz="1000" kern="1200">
                <a:solidFill>
                  <a:schemeClr val="bg1">
                    <a:lumMod val="50000"/>
                  </a:schemeClr>
                </a:solidFill>
                <a:latin typeface="+mn-lt"/>
                <a:ea typeface="+mn-ea"/>
                <a:cs typeface="Calibri" panose="020F0502020204030204" pitchFamily="34" charset="0"/>
              </a:defRPr>
            </a:lvl1pPr>
            <a:lvl2pPr marL="171501" indent="-171501" algn="l" defTabSz="914674" rtl="0" eaLnBrk="1" latinLnBrk="0" hangingPunct="1">
              <a:lnSpc>
                <a:spcPct val="114000"/>
              </a:lnSpc>
              <a:spcBef>
                <a:spcPts val="300"/>
              </a:spcBef>
              <a:spcAft>
                <a:spcPts val="300"/>
              </a:spcAft>
              <a:buClr>
                <a:schemeClr val="accent6"/>
              </a:buClr>
              <a:buFont typeface="Arial" panose="020B0604020202020204" pitchFamily="34" charset="0"/>
              <a:buChar char="•"/>
              <a:defRPr sz="1400" kern="1200">
                <a:solidFill>
                  <a:schemeClr val="accent6"/>
                </a:solidFill>
                <a:latin typeface="+mn-lt"/>
                <a:ea typeface="+mn-ea"/>
                <a:cs typeface="Calibri" panose="020F0502020204030204" pitchFamily="34" charset="0"/>
              </a:defRPr>
            </a:lvl2pPr>
            <a:lvl3pPr marL="365760" indent="-169914" algn="l" defTabSz="914674" rtl="0" eaLnBrk="1" latinLnBrk="0" hangingPunct="1">
              <a:lnSpc>
                <a:spcPct val="114000"/>
              </a:lnSpc>
              <a:spcBef>
                <a:spcPts val="300"/>
              </a:spcBef>
              <a:spcAft>
                <a:spcPts val="300"/>
              </a:spcAft>
              <a:buClrTx/>
              <a:buFont typeface="System Font Regular"/>
              <a:buChar char="–"/>
              <a:tabLst>
                <a:tab pos="171501" algn="l"/>
                <a:tab pos="1203686" algn="l"/>
              </a:tabLst>
              <a:defRPr sz="1400" kern="1200">
                <a:solidFill>
                  <a:schemeClr val="accent6"/>
                </a:solidFill>
                <a:latin typeface="+mn-lt"/>
                <a:ea typeface="+mn-ea"/>
                <a:cs typeface="Calibri" panose="020F0502020204030204" pitchFamily="34" charset="0"/>
              </a:defRPr>
            </a:lvl3pPr>
            <a:lvl4pPr marL="548640" indent="-182880" algn="l" defTabSz="914674" rtl="0" eaLnBrk="1" latinLnBrk="0" hangingPunct="1">
              <a:lnSpc>
                <a:spcPct val="114000"/>
              </a:lnSpc>
              <a:spcBef>
                <a:spcPts val="300"/>
              </a:spcBef>
              <a:spcAft>
                <a:spcPts val="300"/>
              </a:spcAft>
              <a:buClrTx/>
              <a:buSzPct val="70000"/>
              <a:buFont typeface="Courier New" panose="02070309020205020404" pitchFamily="49" charset="0"/>
              <a:buChar char="o"/>
              <a:defRPr sz="1400" kern="1200">
                <a:solidFill>
                  <a:schemeClr val="accent6"/>
                </a:solidFill>
                <a:latin typeface="+mn-lt"/>
                <a:ea typeface="+mn-ea"/>
                <a:cs typeface="Calibri" panose="020F0502020204030204" pitchFamily="34" charset="0"/>
              </a:defRPr>
            </a:lvl4pPr>
            <a:lvl5pPr marL="743173" indent="-182880" algn="l" defTabSz="914674" rtl="0" eaLnBrk="1" latinLnBrk="0" hangingPunct="1">
              <a:lnSpc>
                <a:spcPct val="114000"/>
              </a:lnSpc>
              <a:spcBef>
                <a:spcPts val="300"/>
              </a:spcBef>
              <a:spcAft>
                <a:spcPts val="300"/>
              </a:spcAft>
              <a:buClrTx/>
              <a:buSzPct val="100000"/>
              <a:buFont typeface="System Font Regular"/>
              <a:buChar char="-"/>
              <a:defRPr sz="1400" kern="1200">
                <a:solidFill>
                  <a:schemeClr val="accent6"/>
                </a:solidFill>
                <a:latin typeface="Calibri" panose="020F0502020204030204" pitchFamily="34" charset="0"/>
                <a:ea typeface="+mn-ea"/>
                <a:cs typeface="Calibri" panose="020F0502020204030204" pitchFamily="34" charset="0"/>
              </a:defRPr>
            </a:lvl5pPr>
            <a:lvl6pPr marL="2515354" indent="-228669" algn="l" defTabSz="914674" rtl="0" eaLnBrk="1" latinLnBrk="0" hangingPunct="1">
              <a:spcBef>
                <a:spcPct val="20000"/>
              </a:spcBef>
              <a:buFont typeface="Arial" pitchFamily="34" charset="0"/>
              <a:buChar char="•"/>
              <a:defRPr sz="2001" kern="1200">
                <a:solidFill>
                  <a:schemeClr val="tx1"/>
                </a:solidFill>
                <a:latin typeface="+mn-lt"/>
                <a:ea typeface="+mn-ea"/>
                <a:cs typeface="+mn-cs"/>
              </a:defRPr>
            </a:lvl6pPr>
            <a:lvl7pPr marL="2972692" indent="-228669" algn="l" defTabSz="914674" rtl="0" eaLnBrk="1" latinLnBrk="0" hangingPunct="1">
              <a:spcBef>
                <a:spcPct val="20000"/>
              </a:spcBef>
              <a:buFont typeface="Arial" pitchFamily="34" charset="0"/>
              <a:buChar char="•"/>
              <a:defRPr sz="2001" kern="1200">
                <a:solidFill>
                  <a:schemeClr val="tx1"/>
                </a:solidFill>
                <a:latin typeface="+mn-lt"/>
                <a:ea typeface="+mn-ea"/>
                <a:cs typeface="+mn-cs"/>
              </a:defRPr>
            </a:lvl7pPr>
            <a:lvl8pPr marL="3430029" indent="-228669" algn="l" defTabSz="914674" rtl="0" eaLnBrk="1" latinLnBrk="0" hangingPunct="1">
              <a:spcBef>
                <a:spcPct val="20000"/>
              </a:spcBef>
              <a:buFont typeface="Arial" pitchFamily="34" charset="0"/>
              <a:buChar char="•"/>
              <a:defRPr sz="2001" kern="1200">
                <a:solidFill>
                  <a:schemeClr val="tx1"/>
                </a:solidFill>
                <a:latin typeface="+mn-lt"/>
                <a:ea typeface="+mn-ea"/>
                <a:cs typeface="+mn-cs"/>
              </a:defRPr>
            </a:lvl8pPr>
            <a:lvl9pPr marL="3887366" indent="-228669" algn="l" defTabSz="914674" rtl="0" eaLnBrk="1" latinLnBrk="0" hangingPunct="1">
              <a:spcBef>
                <a:spcPct val="20000"/>
              </a:spcBef>
              <a:buFont typeface="Arial" pitchFamily="34" charset="0"/>
              <a:buChar char="•"/>
              <a:defRPr sz="2001" kern="1200">
                <a:solidFill>
                  <a:schemeClr val="tx1"/>
                </a:solidFill>
                <a:latin typeface="+mn-lt"/>
                <a:ea typeface="+mn-ea"/>
                <a:cs typeface="+mn-cs"/>
              </a:defRPr>
            </a:lvl9pPr>
          </a:lstStyle>
          <a:p>
            <a:pPr algn="ctr">
              <a:spcBef>
                <a:spcPts val="0"/>
              </a:spcBef>
              <a:spcAft>
                <a:spcPts val="0"/>
              </a:spcAft>
            </a:pPr>
            <a:r>
              <a:rPr lang="en-US" sz="1600" dirty="0">
                <a:cs typeface="Calibri"/>
              </a:rPr>
              <a:t>555-555-5555</a:t>
            </a:r>
            <a:endParaRPr lang="en-US" sz="1600" dirty="0"/>
          </a:p>
          <a:p>
            <a:pPr algn="ctr">
              <a:spcBef>
                <a:spcPts val="0"/>
              </a:spcBef>
              <a:spcAft>
                <a:spcPts val="0"/>
              </a:spcAft>
            </a:pPr>
            <a:r>
              <a:rPr lang="en-US" sz="1600" dirty="0"/>
              <a:t>ombuds@mwi.org</a:t>
            </a:r>
          </a:p>
          <a:p>
            <a:pPr algn="ctr">
              <a:spcBef>
                <a:spcPts val="0"/>
              </a:spcBef>
              <a:spcAft>
                <a:spcPts val="0"/>
              </a:spcAft>
            </a:pPr>
            <a:endParaRPr lang="en-US" sz="1600" dirty="0"/>
          </a:p>
        </p:txBody>
      </p:sp>
      <p:pic>
        <p:nvPicPr>
          <p:cNvPr id="17" name="Picture 16" descr="A person with grey hair and beard smiling&#10;&#10;Description automatically generated">
            <a:extLst>
              <a:ext uri="{FF2B5EF4-FFF2-40B4-BE49-F238E27FC236}">
                <a16:creationId xmlns:a16="http://schemas.microsoft.com/office/drawing/2014/main" id="{883F86BF-ABAB-36DA-99CA-E2D39BFC10A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23637" y="1780023"/>
            <a:ext cx="2008620" cy="2233118"/>
          </a:xfrm>
          <a:prstGeom prst="rect">
            <a:avLst/>
          </a:prstGeom>
        </p:spPr>
      </p:pic>
      <p:pic>
        <p:nvPicPr>
          <p:cNvPr id="19" name="Picture 18" descr="A person wearing a green shirt&#10;&#10;Description automatically generated">
            <a:extLst>
              <a:ext uri="{FF2B5EF4-FFF2-40B4-BE49-F238E27FC236}">
                <a16:creationId xmlns:a16="http://schemas.microsoft.com/office/drawing/2014/main" id="{AD1A5677-2C99-C8E4-83CF-58BA19B017EC}"/>
              </a:ext>
            </a:extLst>
          </p:cNvPr>
          <p:cNvPicPr>
            <a:picLocks noChangeAspect="1"/>
          </p:cNvPicPr>
          <p:nvPr/>
        </p:nvPicPr>
        <p:blipFill rotWithShape="1">
          <a:blip r:embed="rId4">
            <a:extLst>
              <a:ext uri="{28A0092B-C50C-407E-A947-70E740481C1C}">
                <a14:useLocalDpi xmlns:a14="http://schemas.microsoft.com/office/drawing/2010/main" val="0"/>
              </a:ext>
            </a:extLst>
          </a:blip>
          <a:srcRect l="9522" r="14703" b="37529"/>
          <a:stretch/>
        </p:blipFill>
        <p:spPr>
          <a:xfrm>
            <a:off x="2815102" y="1793552"/>
            <a:ext cx="1965324" cy="2270252"/>
          </a:xfrm>
          <a:prstGeom prst="rect">
            <a:avLst/>
          </a:prstGeom>
        </p:spPr>
      </p:pic>
      <p:pic>
        <p:nvPicPr>
          <p:cNvPr id="21" name="Picture 20" descr="Medium shot of a person smiling&#10;&#10;Description automatically generated">
            <a:extLst>
              <a:ext uri="{FF2B5EF4-FFF2-40B4-BE49-F238E27FC236}">
                <a16:creationId xmlns:a16="http://schemas.microsoft.com/office/drawing/2014/main" id="{1FE51FAC-83E8-2212-970E-93D41C996C00}"/>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323138" y="1804983"/>
            <a:ext cx="2142193" cy="2208158"/>
          </a:xfrm>
          <a:prstGeom prst="rect">
            <a:avLst/>
          </a:prstGeom>
        </p:spPr>
      </p:pic>
    </p:spTree>
    <p:extLst>
      <p:ext uri="{BB962C8B-B14F-4D97-AF65-F5344CB8AC3E}">
        <p14:creationId xmlns:p14="http://schemas.microsoft.com/office/powerpoint/2010/main" val="39908749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318EDD"/>
        </a:solidFill>
        <a:effectLst/>
      </p:bgPr>
    </p:bg>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A08688EE-F9C9-BB8E-44B3-7EC088FA31F0}"/>
              </a:ext>
            </a:extLst>
          </p:cNvPr>
          <p:cNvSpPr>
            <a:spLocks noGrp="1"/>
          </p:cNvSpPr>
          <p:nvPr>
            <p:ph type="body" sz="quarter" idx="15"/>
          </p:nvPr>
        </p:nvSpPr>
        <p:spPr>
          <a:xfrm>
            <a:off x="479612" y="1744755"/>
            <a:ext cx="11232776" cy="4129088"/>
          </a:xfrm>
        </p:spPr>
        <p:txBody>
          <a:bodyPr/>
          <a:lstStyle/>
          <a:p>
            <a:pPr marL="0" marR="0" lvl="0" indent="0" algn="ctr" defTabSz="914126" rtl="0" eaLnBrk="1" fontAlgn="auto" latinLnBrk="0" hangingPunct="1">
              <a:lnSpc>
                <a:spcPts val="7198"/>
              </a:lnSpc>
              <a:spcBef>
                <a:spcPts val="0"/>
              </a:spcBef>
              <a:spcAft>
                <a:spcPts val="1200"/>
              </a:spcAft>
              <a:buClr>
                <a:srgbClr val="000000"/>
              </a:buClr>
              <a:buSzTx/>
              <a:buFontTx/>
              <a:buNone/>
              <a:tabLst/>
              <a:defRPr/>
            </a:pPr>
            <a:r>
              <a:rPr lang="en-US" sz="6600">
                <a:latin typeface="Cambria" panose="02040503050406030204" pitchFamily="18" charset="0"/>
                <a:ea typeface="Noto Sans" panose="020B0502040504020204" pitchFamily="34" charset="0"/>
              </a:rPr>
              <a:t>Q&amp;A</a:t>
            </a:r>
            <a:endParaRPr kumimoji="0" lang="en-US" sz="6600" b="0" i="0" u="none" strike="noStrike" kern="1200" cap="none" spc="0" normalizeH="0" baseline="0" noProof="0">
              <a:ln>
                <a:noFill/>
              </a:ln>
              <a:solidFill>
                <a:schemeClr val="bg1"/>
              </a:solidFill>
              <a:effectLst/>
              <a:uLnTx/>
              <a:uFillTx/>
              <a:latin typeface="Cambria" panose="02040503050406030204" pitchFamily="18" charset="0"/>
              <a:ea typeface="Noto Sans" panose="020B0502040504020204" pitchFamily="34" charset="0"/>
              <a:cs typeface="Calibri" panose="020F0502020204030204" pitchFamily="34" charset="0"/>
            </a:endParaRPr>
          </a:p>
          <a:p>
            <a:pPr defTabSz="914126">
              <a:lnSpc>
                <a:spcPts val="7198"/>
              </a:lnSpc>
              <a:spcAft>
                <a:spcPts val="1200"/>
              </a:spcAft>
            </a:pPr>
            <a:endParaRPr lang="en-US" sz="1600">
              <a:solidFill>
                <a:srgbClr val="666666"/>
              </a:solidFill>
              <a:latin typeface="Cambria" panose="02040503050406030204" pitchFamily="18" charset="0"/>
              <a:ea typeface="Noto Sans" panose="020B0502040504020204" pitchFamily="34" charset="0"/>
              <a:cs typeface="Calibri" panose="020F0502020204030204" pitchFamily="34" charset="0"/>
            </a:endParaRPr>
          </a:p>
        </p:txBody>
      </p:sp>
    </p:spTree>
    <p:extLst>
      <p:ext uri="{BB962C8B-B14F-4D97-AF65-F5344CB8AC3E}">
        <p14:creationId xmlns:p14="http://schemas.microsoft.com/office/powerpoint/2010/main" val="19314403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318EDD"/>
        </a:solidFill>
        <a:effectLst/>
      </p:bgPr>
    </p:bg>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A08688EE-F9C9-BB8E-44B3-7EC088FA31F0}"/>
              </a:ext>
            </a:extLst>
          </p:cNvPr>
          <p:cNvSpPr>
            <a:spLocks noGrp="1"/>
          </p:cNvSpPr>
          <p:nvPr>
            <p:ph type="body" sz="quarter" idx="15"/>
          </p:nvPr>
        </p:nvSpPr>
        <p:spPr>
          <a:xfrm>
            <a:off x="587190" y="1072403"/>
            <a:ext cx="8352183" cy="4129088"/>
          </a:xfrm>
        </p:spPr>
        <p:txBody>
          <a:bodyPr/>
          <a:lstStyle/>
          <a:p>
            <a:pPr marL="0" marR="0" lvl="0" indent="0" algn="l" defTabSz="914126" rtl="0" eaLnBrk="1" fontAlgn="auto" latinLnBrk="0" hangingPunct="1">
              <a:lnSpc>
                <a:spcPts val="7198"/>
              </a:lnSpc>
              <a:spcBef>
                <a:spcPts val="0"/>
              </a:spcBef>
              <a:spcAft>
                <a:spcPts val="1200"/>
              </a:spcAft>
              <a:buClr>
                <a:srgbClr val="000000"/>
              </a:buClr>
              <a:buSzTx/>
              <a:buFontTx/>
              <a:buNone/>
              <a:tabLst/>
              <a:defRPr/>
            </a:pPr>
            <a:r>
              <a:rPr lang="en-US" sz="6600" dirty="0">
                <a:latin typeface="Cambria" panose="02040503050406030204" pitchFamily="18" charset="0"/>
                <a:ea typeface="Noto Sans" panose="020B0502040504020204" pitchFamily="34" charset="0"/>
              </a:rPr>
              <a:t>Ombuds Team</a:t>
            </a:r>
          </a:p>
          <a:p>
            <a:pPr marL="0" marR="0" lvl="0" indent="0" algn="l" defTabSz="914126" rtl="0" eaLnBrk="1" fontAlgn="auto" latinLnBrk="0" hangingPunct="1">
              <a:lnSpc>
                <a:spcPts val="7198"/>
              </a:lnSpc>
              <a:spcBef>
                <a:spcPts val="0"/>
              </a:spcBef>
              <a:spcAft>
                <a:spcPts val="1200"/>
              </a:spcAft>
              <a:buClr>
                <a:srgbClr val="000000"/>
              </a:buClr>
              <a:buSzTx/>
              <a:buFontTx/>
              <a:buNone/>
              <a:tabLst/>
              <a:defRPr/>
            </a:pPr>
            <a:r>
              <a:rPr kumimoji="0" lang="en-US" sz="3600" b="0" i="0" u="none" strike="noStrike" kern="1200" cap="none" spc="0" normalizeH="0" baseline="0" noProof="0" dirty="0">
                <a:ln>
                  <a:noFill/>
                </a:ln>
                <a:solidFill>
                  <a:schemeClr val="bg1">
                    <a:lumMod val="85000"/>
                  </a:schemeClr>
                </a:solidFill>
                <a:effectLst/>
                <a:uLnTx/>
                <a:uFillTx/>
                <a:latin typeface="Cambria" panose="02040503050406030204" pitchFamily="18" charset="0"/>
                <a:ea typeface="Noto Sans" panose="020B0502040504020204" pitchFamily="34" charset="0"/>
                <a:cs typeface="Calibri" panose="020F0502020204030204" pitchFamily="34" charset="0"/>
              </a:rPr>
              <a:t>Introductions</a:t>
            </a:r>
          </a:p>
          <a:p>
            <a:pPr defTabSz="914126">
              <a:lnSpc>
                <a:spcPts val="7198"/>
              </a:lnSpc>
              <a:spcAft>
                <a:spcPts val="1200"/>
              </a:spcAft>
            </a:pPr>
            <a:endParaRPr lang="en-US" sz="1600" dirty="0">
              <a:solidFill>
                <a:srgbClr val="666666"/>
              </a:solidFill>
              <a:latin typeface="Cambria" panose="02040503050406030204" pitchFamily="18" charset="0"/>
              <a:ea typeface="Noto Sans" panose="020B0502040504020204" pitchFamily="34" charset="0"/>
              <a:cs typeface="Calibri" panose="020F0502020204030204" pitchFamily="34" charset="0"/>
            </a:endParaRPr>
          </a:p>
        </p:txBody>
      </p:sp>
    </p:spTree>
    <p:extLst>
      <p:ext uri="{BB962C8B-B14F-4D97-AF65-F5344CB8AC3E}">
        <p14:creationId xmlns:p14="http://schemas.microsoft.com/office/powerpoint/2010/main" val="32845698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318EDD"/>
        </a:solidFill>
        <a:effectLst/>
      </p:bgPr>
    </p:bg>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A08688EE-F9C9-BB8E-44B3-7EC088FA31F0}"/>
              </a:ext>
            </a:extLst>
          </p:cNvPr>
          <p:cNvSpPr>
            <a:spLocks noGrp="1"/>
          </p:cNvSpPr>
          <p:nvPr>
            <p:ph type="body" sz="quarter" idx="15"/>
          </p:nvPr>
        </p:nvSpPr>
        <p:spPr/>
        <p:txBody>
          <a:bodyPr/>
          <a:lstStyle/>
          <a:p>
            <a:pPr marL="0" marR="0" lvl="0" indent="0" algn="l" defTabSz="914126" rtl="0" eaLnBrk="1" fontAlgn="auto" latinLnBrk="0" hangingPunct="1">
              <a:lnSpc>
                <a:spcPts val="7198"/>
              </a:lnSpc>
              <a:spcBef>
                <a:spcPts val="0"/>
              </a:spcBef>
              <a:spcAft>
                <a:spcPts val="1200"/>
              </a:spcAft>
              <a:buClr>
                <a:srgbClr val="000000"/>
              </a:buClr>
              <a:buSzTx/>
              <a:buFontTx/>
              <a:buNone/>
              <a:tabLst/>
              <a:defRPr/>
            </a:pPr>
            <a:r>
              <a:rPr kumimoji="0" lang="en-US" sz="6600" b="0" i="0" u="none" strike="noStrike" kern="1200" cap="none" spc="0" normalizeH="0" baseline="0" noProof="0" dirty="0">
                <a:ln>
                  <a:noFill/>
                </a:ln>
                <a:solidFill>
                  <a:schemeClr val="bg1"/>
                </a:solidFill>
                <a:effectLst/>
                <a:uLnTx/>
                <a:uFillTx/>
                <a:latin typeface="Cambria" panose="02040503050406030204" pitchFamily="18" charset="0"/>
                <a:ea typeface="Noto Sans" panose="020B0502040504020204" pitchFamily="34" charset="0"/>
                <a:cs typeface="Calibri" panose="020F0502020204030204" pitchFamily="34" charset="0"/>
              </a:rPr>
              <a:t>What does the </a:t>
            </a:r>
          </a:p>
          <a:p>
            <a:pPr marL="0" marR="0" lvl="0" indent="0" algn="l" defTabSz="914126" rtl="0" eaLnBrk="1" fontAlgn="auto" latinLnBrk="0" hangingPunct="1">
              <a:lnSpc>
                <a:spcPts val="7198"/>
              </a:lnSpc>
              <a:spcBef>
                <a:spcPts val="0"/>
              </a:spcBef>
              <a:spcAft>
                <a:spcPts val="1200"/>
              </a:spcAft>
              <a:buClr>
                <a:srgbClr val="000000"/>
              </a:buClr>
              <a:buSzTx/>
              <a:buFontTx/>
              <a:buNone/>
              <a:tabLst/>
              <a:defRPr/>
            </a:pPr>
            <a:r>
              <a:rPr kumimoji="0" lang="en-US" sz="6600" b="0" i="0" u="none" strike="noStrike" kern="1200" cap="none" spc="0" normalizeH="0" baseline="0" noProof="0" dirty="0">
                <a:ln>
                  <a:noFill/>
                </a:ln>
                <a:solidFill>
                  <a:schemeClr val="bg1"/>
                </a:solidFill>
                <a:effectLst/>
                <a:uLnTx/>
                <a:uFillTx/>
                <a:latin typeface="Cambria" panose="02040503050406030204" pitchFamily="18" charset="0"/>
                <a:ea typeface="Noto Sans" panose="020B0502040504020204" pitchFamily="34" charset="0"/>
                <a:cs typeface="Calibri" panose="020F0502020204030204" pitchFamily="34" charset="0"/>
              </a:rPr>
              <a:t>Ombuds Team do?</a:t>
            </a:r>
          </a:p>
          <a:p>
            <a:pPr defTabSz="914126">
              <a:lnSpc>
                <a:spcPts val="7198"/>
              </a:lnSpc>
              <a:spcAft>
                <a:spcPts val="1200"/>
              </a:spcAft>
            </a:pPr>
            <a:endParaRPr lang="en-US" sz="1600" dirty="0">
              <a:solidFill>
                <a:srgbClr val="666666"/>
              </a:solidFill>
              <a:latin typeface="Cambria" panose="02040503050406030204" pitchFamily="18" charset="0"/>
              <a:ea typeface="Noto Sans" panose="020B0502040504020204" pitchFamily="34" charset="0"/>
              <a:cs typeface="Calibri" panose="020F0502020204030204" pitchFamily="34" charset="0"/>
            </a:endParaRPr>
          </a:p>
        </p:txBody>
      </p:sp>
    </p:spTree>
    <p:extLst>
      <p:ext uri="{BB962C8B-B14F-4D97-AF65-F5344CB8AC3E}">
        <p14:creationId xmlns:p14="http://schemas.microsoft.com/office/powerpoint/2010/main" val="22923731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9F6668C6-9536-D9AD-28EC-CDFF98231D12}"/>
              </a:ext>
            </a:extLst>
          </p:cNvPr>
          <p:cNvSpPr/>
          <p:nvPr/>
        </p:nvSpPr>
        <p:spPr>
          <a:xfrm>
            <a:off x="529263" y="1641186"/>
            <a:ext cx="5444886" cy="4041767"/>
          </a:xfrm>
          <a:prstGeom prst="rect">
            <a:avLst/>
          </a:prstGeom>
          <a:solidFill>
            <a:srgbClr val="318EDE">
              <a:alpha val="2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l">
              <a:spcAft>
                <a:spcPts val="600"/>
              </a:spcAft>
            </a:pPr>
            <a:endParaRPr lang="en-US" sz="1200">
              <a:solidFill>
                <a:schemeClr val="bg2">
                  <a:lumMod val="20000"/>
                  <a:lumOff val="80000"/>
                </a:schemeClr>
              </a:solidFill>
            </a:endParaRPr>
          </a:p>
        </p:txBody>
      </p:sp>
      <p:sp>
        <p:nvSpPr>
          <p:cNvPr id="2" name="Title 1">
            <a:extLst>
              <a:ext uri="{FF2B5EF4-FFF2-40B4-BE49-F238E27FC236}">
                <a16:creationId xmlns:a16="http://schemas.microsoft.com/office/drawing/2014/main" id="{5EF75142-06B0-BBDB-A77F-F561CA177ECF}"/>
              </a:ext>
            </a:extLst>
          </p:cNvPr>
          <p:cNvSpPr>
            <a:spLocks noGrp="1"/>
          </p:cNvSpPr>
          <p:nvPr>
            <p:ph type="title"/>
          </p:nvPr>
        </p:nvSpPr>
        <p:spPr/>
        <p:txBody>
          <a:bodyPr/>
          <a:lstStyle/>
          <a:p>
            <a:r>
              <a:rPr lang="en-US" sz="3600" dirty="0"/>
              <a:t>What the Ombuds Team Does and Doesn’t Do</a:t>
            </a:r>
          </a:p>
        </p:txBody>
      </p:sp>
      <p:sp>
        <p:nvSpPr>
          <p:cNvPr id="4" name="Text Placeholder 3">
            <a:extLst>
              <a:ext uri="{FF2B5EF4-FFF2-40B4-BE49-F238E27FC236}">
                <a16:creationId xmlns:a16="http://schemas.microsoft.com/office/drawing/2014/main" id="{47EE8674-1E00-DE81-E542-3A485464697A}"/>
              </a:ext>
            </a:extLst>
          </p:cNvPr>
          <p:cNvSpPr>
            <a:spLocks noGrp="1"/>
          </p:cNvSpPr>
          <p:nvPr>
            <p:ph type="body" sz="quarter" idx="2"/>
          </p:nvPr>
        </p:nvSpPr>
        <p:spPr>
          <a:xfrm>
            <a:off x="655195" y="1730390"/>
            <a:ext cx="5439928" cy="276999"/>
          </a:xfrm>
        </p:spPr>
        <p:txBody>
          <a:bodyPr/>
          <a:lstStyle/>
          <a:p>
            <a:r>
              <a:rPr lang="en-US" sz="1800" b="0" dirty="0"/>
              <a:t>The Ombuds Team </a:t>
            </a:r>
            <a:r>
              <a:rPr lang="en-US" sz="1800" dirty="0"/>
              <a:t>Does:</a:t>
            </a:r>
          </a:p>
        </p:txBody>
      </p:sp>
      <p:sp>
        <p:nvSpPr>
          <p:cNvPr id="5" name="Content Placeholder 4">
            <a:extLst>
              <a:ext uri="{FF2B5EF4-FFF2-40B4-BE49-F238E27FC236}">
                <a16:creationId xmlns:a16="http://schemas.microsoft.com/office/drawing/2014/main" id="{9CDCB08C-A8B9-4F4F-2109-E9E512D7F092}"/>
              </a:ext>
            </a:extLst>
          </p:cNvPr>
          <p:cNvSpPr>
            <a:spLocks noGrp="1"/>
          </p:cNvSpPr>
          <p:nvPr>
            <p:ph sz="quarter" idx="4"/>
          </p:nvPr>
        </p:nvSpPr>
        <p:spPr>
          <a:xfrm>
            <a:off x="652704" y="2111530"/>
            <a:ext cx="5253393" cy="3948118"/>
          </a:xfrm>
          <a:noFill/>
        </p:spPr>
        <p:txBody>
          <a:bodyPr vert="horz" lIns="0" tIns="0" rIns="0" bIns="0" rtlCol="0" anchor="t">
            <a:noAutofit/>
          </a:bodyPr>
          <a:lstStyle/>
          <a:p>
            <a:pPr marL="0" indent="0">
              <a:spcAft>
                <a:spcPts val="900"/>
              </a:spcAft>
              <a:buNone/>
            </a:pPr>
            <a:r>
              <a:rPr lang="en-US" sz="1400" dirty="0">
                <a:solidFill>
                  <a:schemeClr val="tx1"/>
                </a:solidFill>
              </a:rPr>
              <a:t>Listen and serve as a sounding board </a:t>
            </a:r>
          </a:p>
          <a:p>
            <a:pPr marL="0" indent="0">
              <a:spcAft>
                <a:spcPts val="900"/>
              </a:spcAft>
              <a:buNone/>
            </a:pPr>
            <a:r>
              <a:rPr lang="en-US" sz="1400" dirty="0">
                <a:solidFill>
                  <a:schemeClr val="tx1"/>
                </a:solidFill>
              </a:rPr>
              <a:t>Explain process, policies, and procedures</a:t>
            </a:r>
          </a:p>
          <a:p>
            <a:pPr marL="0" indent="0">
              <a:spcAft>
                <a:spcPts val="900"/>
              </a:spcAft>
              <a:buNone/>
            </a:pPr>
            <a:r>
              <a:rPr lang="en-US" sz="1400" dirty="0">
                <a:solidFill>
                  <a:schemeClr val="tx1"/>
                </a:solidFill>
              </a:rPr>
              <a:t>Develop options </a:t>
            </a:r>
          </a:p>
          <a:p>
            <a:pPr marL="0" indent="0">
              <a:spcAft>
                <a:spcPts val="900"/>
              </a:spcAft>
              <a:buNone/>
            </a:pPr>
            <a:r>
              <a:rPr lang="en-US" sz="1400" dirty="0">
                <a:solidFill>
                  <a:schemeClr val="tx1"/>
                </a:solidFill>
              </a:rPr>
              <a:t>Evaluate options and strategies </a:t>
            </a:r>
          </a:p>
          <a:p>
            <a:pPr marL="0" indent="0">
              <a:spcAft>
                <a:spcPts val="900"/>
              </a:spcAft>
              <a:buNone/>
            </a:pPr>
            <a:r>
              <a:rPr lang="en-US" sz="1400" dirty="0">
                <a:solidFill>
                  <a:schemeClr val="tx1"/>
                </a:solidFill>
                <a:cs typeface="Calibri"/>
              </a:rPr>
              <a:t>Help people navigate other relevant resources at the Institute</a:t>
            </a:r>
            <a:endParaRPr lang="en-US" sz="1400" dirty="0">
              <a:solidFill>
                <a:schemeClr val="tx1"/>
              </a:solidFill>
              <a:ea typeface="Calibri"/>
            </a:endParaRPr>
          </a:p>
          <a:p>
            <a:pPr marL="0" indent="0">
              <a:spcAft>
                <a:spcPts val="900"/>
              </a:spcAft>
              <a:buNone/>
            </a:pPr>
            <a:r>
              <a:rPr lang="en-US" sz="1400" dirty="0">
                <a:solidFill>
                  <a:schemeClr val="tx1"/>
                </a:solidFill>
              </a:rPr>
              <a:t>Coaching on conflict and communication</a:t>
            </a:r>
          </a:p>
          <a:p>
            <a:pPr marL="0" indent="0">
              <a:spcAft>
                <a:spcPts val="900"/>
              </a:spcAft>
              <a:buNone/>
            </a:pPr>
            <a:r>
              <a:rPr lang="en-US" sz="1400" dirty="0">
                <a:solidFill>
                  <a:schemeClr val="tx1"/>
                </a:solidFill>
              </a:rPr>
              <a:t>Raise anonymized, systemic issues and trends to leadership</a:t>
            </a:r>
            <a:endParaRPr lang="en-US" sz="2400" dirty="0">
              <a:solidFill>
                <a:schemeClr val="tx1"/>
              </a:solidFill>
            </a:endParaRPr>
          </a:p>
          <a:p>
            <a:endParaRPr lang="en-US" sz="1400" dirty="0"/>
          </a:p>
        </p:txBody>
      </p:sp>
      <p:sp>
        <p:nvSpPr>
          <p:cNvPr id="6" name="Text Placeholder 5">
            <a:extLst>
              <a:ext uri="{FF2B5EF4-FFF2-40B4-BE49-F238E27FC236}">
                <a16:creationId xmlns:a16="http://schemas.microsoft.com/office/drawing/2014/main" id="{1D0C66D3-9B41-CA14-27A9-F472893D4E15}"/>
              </a:ext>
            </a:extLst>
          </p:cNvPr>
          <p:cNvSpPr>
            <a:spLocks noGrp="1"/>
          </p:cNvSpPr>
          <p:nvPr>
            <p:ph type="body" sz="quarter" idx="3"/>
          </p:nvPr>
        </p:nvSpPr>
        <p:spPr>
          <a:xfrm>
            <a:off x="6425728" y="1730390"/>
            <a:ext cx="5368926" cy="276997"/>
          </a:xfrm>
        </p:spPr>
        <p:txBody>
          <a:bodyPr/>
          <a:lstStyle/>
          <a:p>
            <a:r>
              <a:rPr lang="en-US" sz="1800" b="0" dirty="0"/>
              <a:t>The Ombuds Team </a:t>
            </a:r>
            <a:r>
              <a:rPr lang="en-US" sz="1800" dirty="0"/>
              <a:t>Does Not:</a:t>
            </a:r>
          </a:p>
        </p:txBody>
      </p:sp>
      <p:sp>
        <p:nvSpPr>
          <p:cNvPr id="7" name="Content Placeholder 6">
            <a:extLst>
              <a:ext uri="{FF2B5EF4-FFF2-40B4-BE49-F238E27FC236}">
                <a16:creationId xmlns:a16="http://schemas.microsoft.com/office/drawing/2014/main" id="{8FB23CE6-144E-23CB-9FCF-E9F7D447488F}"/>
              </a:ext>
            </a:extLst>
          </p:cNvPr>
          <p:cNvSpPr>
            <a:spLocks noGrp="1"/>
          </p:cNvSpPr>
          <p:nvPr>
            <p:ph sz="quarter" idx="5"/>
          </p:nvPr>
        </p:nvSpPr>
        <p:spPr>
          <a:xfrm>
            <a:off x="6425728" y="2111530"/>
            <a:ext cx="5376378" cy="3889379"/>
          </a:xfrm>
          <a:noFill/>
        </p:spPr>
        <p:txBody>
          <a:bodyPr/>
          <a:lstStyle/>
          <a:p>
            <a:pPr marL="0" indent="0">
              <a:spcAft>
                <a:spcPts val="1200"/>
              </a:spcAft>
              <a:buNone/>
            </a:pPr>
            <a:r>
              <a:rPr lang="en-US" sz="1400" dirty="0">
                <a:solidFill>
                  <a:schemeClr val="tx1"/>
                </a:solidFill>
              </a:rPr>
              <a:t>Receive official notice of claims against the organization </a:t>
            </a:r>
          </a:p>
          <a:p>
            <a:pPr marL="0" indent="0">
              <a:spcAft>
                <a:spcPts val="1200"/>
              </a:spcAft>
              <a:buNone/>
            </a:pPr>
            <a:r>
              <a:rPr lang="en-US" sz="1400" dirty="0">
                <a:solidFill>
                  <a:schemeClr val="tx1"/>
                </a:solidFill>
              </a:rPr>
              <a:t>Share with whom they have spoken unless given explicit permission</a:t>
            </a:r>
          </a:p>
          <a:p>
            <a:pPr marL="0" indent="0">
              <a:spcAft>
                <a:spcPts val="1200"/>
              </a:spcAft>
              <a:buNone/>
            </a:pPr>
            <a:r>
              <a:rPr lang="en-US" sz="1400" dirty="0">
                <a:solidFill>
                  <a:schemeClr val="tx1"/>
                </a:solidFill>
              </a:rPr>
              <a:t>Conduct investigations </a:t>
            </a:r>
          </a:p>
          <a:p>
            <a:pPr marL="0" indent="0">
              <a:spcAft>
                <a:spcPts val="1200"/>
              </a:spcAft>
              <a:buNone/>
            </a:pPr>
            <a:r>
              <a:rPr lang="en-US" sz="1400" dirty="0">
                <a:solidFill>
                  <a:schemeClr val="tx1"/>
                </a:solidFill>
              </a:rPr>
              <a:t>Make management or policy decisions </a:t>
            </a:r>
          </a:p>
          <a:p>
            <a:pPr marL="0" indent="0">
              <a:spcAft>
                <a:spcPts val="1200"/>
              </a:spcAft>
              <a:buNone/>
            </a:pPr>
            <a:r>
              <a:rPr lang="en-US" sz="1400" dirty="0">
                <a:solidFill>
                  <a:schemeClr val="tx1"/>
                </a:solidFill>
              </a:rPr>
              <a:t>Advocate for or take sides between individuals or groups</a:t>
            </a:r>
          </a:p>
          <a:p>
            <a:pPr marL="0" indent="0">
              <a:spcAft>
                <a:spcPts val="1200"/>
              </a:spcAft>
              <a:buNone/>
            </a:pPr>
            <a:r>
              <a:rPr lang="en-US" sz="1400" dirty="0">
                <a:solidFill>
                  <a:schemeClr val="tx1"/>
                </a:solidFill>
              </a:rPr>
              <a:t>Maintain records</a:t>
            </a:r>
          </a:p>
          <a:p>
            <a:endParaRPr lang="en-US" dirty="0"/>
          </a:p>
        </p:txBody>
      </p:sp>
      <p:sp>
        <p:nvSpPr>
          <p:cNvPr id="12" name="Footer Placeholder 11">
            <a:extLst>
              <a:ext uri="{FF2B5EF4-FFF2-40B4-BE49-F238E27FC236}">
                <a16:creationId xmlns:a16="http://schemas.microsoft.com/office/drawing/2014/main" id="{E87D72C5-B36F-A3F5-2EC6-8C3D2803D6C4}"/>
              </a:ext>
            </a:extLst>
          </p:cNvPr>
          <p:cNvSpPr>
            <a:spLocks noGrp="1"/>
          </p:cNvSpPr>
          <p:nvPr>
            <p:ph type="ftr" sz="quarter" idx="8"/>
          </p:nvPr>
        </p:nvSpPr>
        <p:spPr/>
        <p:txBody>
          <a:bodyPr/>
          <a:lstStyle/>
          <a:p>
            <a:r>
              <a:rPr lang="en-US" dirty="0">
                <a:solidFill>
                  <a:schemeClr val="tx1"/>
                </a:solidFill>
              </a:rPr>
              <a:t>Ombuds Team Overview</a:t>
            </a:r>
          </a:p>
        </p:txBody>
      </p:sp>
    </p:spTree>
    <p:extLst>
      <p:ext uri="{BB962C8B-B14F-4D97-AF65-F5344CB8AC3E}">
        <p14:creationId xmlns:p14="http://schemas.microsoft.com/office/powerpoint/2010/main" val="39428079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63" presetClass="path" presetSubtype="0" accel="50000" decel="50000" fill="hold" grpId="1" nodeType="clickEffect">
                                  <p:stCondLst>
                                    <p:cond delay="0"/>
                                  </p:stCondLst>
                                  <p:childTnLst>
                                    <p:animMotion origin="layout" path="M 3.33333E-6 2.22222E-6 L 0.47422 -0.00185 " pathEditMode="relative" rAng="0" ptsTypes="AA">
                                      <p:cBhvr>
                                        <p:cTn id="10" dur="2000" fill="hold"/>
                                        <p:tgtEl>
                                          <p:spTgt spid="3"/>
                                        </p:tgtEl>
                                        <p:attrNameLst>
                                          <p:attrName>ppt_x</p:attrName>
                                          <p:attrName>ppt_y</p:attrName>
                                        </p:attrNameLst>
                                      </p:cBhvr>
                                      <p:rCtr x="23711" y="-93"/>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3" grpId="1"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318EDD"/>
        </a:solidFill>
        <a:effectLst/>
      </p:bgPr>
    </p:bg>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A08688EE-F9C9-BB8E-44B3-7EC088FA31F0}"/>
              </a:ext>
            </a:extLst>
          </p:cNvPr>
          <p:cNvSpPr>
            <a:spLocks noGrp="1"/>
          </p:cNvSpPr>
          <p:nvPr>
            <p:ph type="body" sz="quarter" idx="15"/>
          </p:nvPr>
        </p:nvSpPr>
        <p:spPr>
          <a:xfrm>
            <a:off x="533400" y="628650"/>
            <a:ext cx="9740153" cy="4129088"/>
          </a:xfrm>
        </p:spPr>
        <p:txBody>
          <a:bodyPr/>
          <a:lstStyle/>
          <a:p>
            <a:pPr marL="0" marR="0" lvl="0" indent="0" algn="l" defTabSz="914126" rtl="0" eaLnBrk="1" fontAlgn="auto" latinLnBrk="0" hangingPunct="1">
              <a:lnSpc>
                <a:spcPts val="7198"/>
              </a:lnSpc>
              <a:spcBef>
                <a:spcPts val="0"/>
              </a:spcBef>
              <a:spcAft>
                <a:spcPts val="1200"/>
              </a:spcAft>
              <a:buClr>
                <a:srgbClr val="000000"/>
              </a:buClr>
              <a:buSzTx/>
              <a:buFontTx/>
              <a:buNone/>
              <a:tabLst/>
              <a:defRPr/>
            </a:pPr>
            <a:r>
              <a:rPr kumimoji="0" lang="en-US" sz="6600" b="0" i="0" u="none" strike="noStrike" kern="1200" cap="none" spc="0" normalizeH="0" baseline="0" noProof="0" dirty="0">
                <a:ln>
                  <a:noFill/>
                </a:ln>
                <a:solidFill>
                  <a:schemeClr val="bg1"/>
                </a:solidFill>
                <a:effectLst/>
                <a:uLnTx/>
                <a:uFillTx/>
                <a:latin typeface="Cambria" panose="02040503050406030204" pitchFamily="18" charset="0"/>
                <a:ea typeface="Noto Sans" panose="020B0502040504020204" pitchFamily="34" charset="0"/>
                <a:cs typeface="Calibri" panose="020F0502020204030204" pitchFamily="34" charset="0"/>
              </a:rPr>
              <a:t>What makes the </a:t>
            </a:r>
          </a:p>
          <a:p>
            <a:pPr marL="0" marR="0" lvl="0" indent="0" algn="l" defTabSz="914126" rtl="0" eaLnBrk="1" fontAlgn="auto" latinLnBrk="0" hangingPunct="1">
              <a:lnSpc>
                <a:spcPts val="7198"/>
              </a:lnSpc>
              <a:spcBef>
                <a:spcPts val="0"/>
              </a:spcBef>
              <a:spcAft>
                <a:spcPts val="1200"/>
              </a:spcAft>
              <a:buClr>
                <a:srgbClr val="000000"/>
              </a:buClr>
              <a:buSzTx/>
              <a:buFontTx/>
              <a:buNone/>
              <a:tabLst/>
              <a:defRPr/>
            </a:pPr>
            <a:r>
              <a:rPr kumimoji="0" lang="en-US" sz="6600" b="0" i="0" u="none" strike="noStrike" kern="1200" cap="none" spc="0" normalizeH="0" baseline="0" noProof="0" dirty="0">
                <a:ln>
                  <a:noFill/>
                </a:ln>
                <a:solidFill>
                  <a:schemeClr val="bg1"/>
                </a:solidFill>
                <a:effectLst/>
                <a:uLnTx/>
                <a:uFillTx/>
                <a:latin typeface="Cambria" panose="02040503050406030204" pitchFamily="18" charset="0"/>
                <a:ea typeface="Noto Sans" panose="020B0502040504020204" pitchFamily="34" charset="0"/>
                <a:cs typeface="Calibri" panose="020F0502020204030204" pitchFamily="34" charset="0"/>
              </a:rPr>
              <a:t>Ombuds Team unique – </a:t>
            </a:r>
          </a:p>
          <a:p>
            <a:pPr marL="0" marR="0" lvl="0" indent="0" algn="l" defTabSz="914126" rtl="0" eaLnBrk="1" fontAlgn="auto" latinLnBrk="0" hangingPunct="1">
              <a:lnSpc>
                <a:spcPts val="7198"/>
              </a:lnSpc>
              <a:spcBef>
                <a:spcPts val="0"/>
              </a:spcBef>
              <a:spcAft>
                <a:spcPts val="1200"/>
              </a:spcAft>
              <a:buClr>
                <a:srgbClr val="000000"/>
              </a:buClr>
              <a:buSzTx/>
              <a:buFontTx/>
              <a:buNone/>
              <a:tabLst/>
              <a:defRPr/>
            </a:pPr>
            <a:r>
              <a:rPr lang="en-US" sz="6600" dirty="0">
                <a:latin typeface="Cambria" panose="02040503050406030204" pitchFamily="18" charset="0"/>
                <a:ea typeface="Noto Sans" panose="020B0502040504020204" pitchFamily="34" charset="0"/>
              </a:rPr>
              <a:t>Standards of Practice</a:t>
            </a:r>
            <a:endParaRPr kumimoji="0" lang="en-US" sz="6600" b="0" i="0" u="none" strike="noStrike" kern="1200" cap="none" spc="0" normalizeH="0" baseline="0" noProof="0" dirty="0">
              <a:ln>
                <a:noFill/>
              </a:ln>
              <a:solidFill>
                <a:schemeClr val="bg1"/>
              </a:solidFill>
              <a:effectLst/>
              <a:uLnTx/>
              <a:uFillTx/>
              <a:latin typeface="Cambria" panose="02040503050406030204" pitchFamily="18" charset="0"/>
              <a:ea typeface="Noto Sans" panose="020B0502040504020204" pitchFamily="34" charset="0"/>
              <a:cs typeface="Calibri" panose="020F0502020204030204" pitchFamily="34" charset="0"/>
            </a:endParaRPr>
          </a:p>
          <a:p>
            <a:pPr defTabSz="914126">
              <a:lnSpc>
                <a:spcPts val="7198"/>
              </a:lnSpc>
              <a:spcAft>
                <a:spcPts val="1200"/>
              </a:spcAft>
            </a:pPr>
            <a:endParaRPr lang="en-US" sz="1600" dirty="0">
              <a:solidFill>
                <a:srgbClr val="666666"/>
              </a:solidFill>
              <a:latin typeface="Cambria" panose="02040503050406030204" pitchFamily="18" charset="0"/>
              <a:ea typeface="Noto Sans" panose="020B0502040504020204" pitchFamily="34" charset="0"/>
              <a:cs typeface="Calibri" panose="020F0502020204030204" pitchFamily="34" charset="0"/>
            </a:endParaRPr>
          </a:p>
        </p:txBody>
      </p:sp>
    </p:spTree>
    <p:extLst>
      <p:ext uri="{BB962C8B-B14F-4D97-AF65-F5344CB8AC3E}">
        <p14:creationId xmlns:p14="http://schemas.microsoft.com/office/powerpoint/2010/main" val="32723587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 name="Rectangle 42">
            <a:extLst>
              <a:ext uri="{FF2B5EF4-FFF2-40B4-BE49-F238E27FC236}">
                <a16:creationId xmlns:a16="http://schemas.microsoft.com/office/drawing/2014/main" id="{8246D440-A3D4-2B25-FEF6-65599B75FD9D}"/>
              </a:ext>
            </a:extLst>
          </p:cNvPr>
          <p:cNvSpPr/>
          <p:nvPr/>
        </p:nvSpPr>
        <p:spPr>
          <a:xfrm>
            <a:off x="9118301" y="2975566"/>
            <a:ext cx="2536629" cy="2816864"/>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l">
              <a:spcAft>
                <a:spcPts val="600"/>
              </a:spcAft>
            </a:pPr>
            <a:endParaRPr lang="en-US" sz="1200">
              <a:solidFill>
                <a:schemeClr val="tx1"/>
              </a:solidFill>
            </a:endParaRPr>
          </a:p>
        </p:txBody>
      </p:sp>
      <p:sp>
        <p:nvSpPr>
          <p:cNvPr id="42" name="Rectangle 41">
            <a:extLst>
              <a:ext uri="{FF2B5EF4-FFF2-40B4-BE49-F238E27FC236}">
                <a16:creationId xmlns:a16="http://schemas.microsoft.com/office/drawing/2014/main" id="{6C562A90-6165-B79F-F500-2A6859F5F476}"/>
              </a:ext>
            </a:extLst>
          </p:cNvPr>
          <p:cNvSpPr/>
          <p:nvPr/>
        </p:nvSpPr>
        <p:spPr>
          <a:xfrm>
            <a:off x="6252284" y="2975567"/>
            <a:ext cx="2528146" cy="2816864"/>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l">
              <a:spcAft>
                <a:spcPts val="600"/>
              </a:spcAft>
            </a:pPr>
            <a:endParaRPr lang="en-US" sz="1200">
              <a:solidFill>
                <a:schemeClr val="tx1"/>
              </a:solidFill>
            </a:endParaRPr>
          </a:p>
        </p:txBody>
      </p:sp>
      <p:sp>
        <p:nvSpPr>
          <p:cNvPr id="41" name="Rectangle 40">
            <a:extLst>
              <a:ext uri="{FF2B5EF4-FFF2-40B4-BE49-F238E27FC236}">
                <a16:creationId xmlns:a16="http://schemas.microsoft.com/office/drawing/2014/main" id="{CBE7C252-BC90-2FBA-5A3C-3635EC824E3D}"/>
              </a:ext>
            </a:extLst>
          </p:cNvPr>
          <p:cNvSpPr/>
          <p:nvPr/>
        </p:nvSpPr>
        <p:spPr>
          <a:xfrm>
            <a:off x="3390082" y="2975567"/>
            <a:ext cx="2522443" cy="2816864"/>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l">
              <a:spcAft>
                <a:spcPts val="600"/>
              </a:spcAft>
            </a:pPr>
            <a:endParaRPr lang="en-US" sz="1200">
              <a:solidFill>
                <a:schemeClr val="tx1"/>
              </a:solidFill>
            </a:endParaRPr>
          </a:p>
        </p:txBody>
      </p:sp>
      <p:sp>
        <p:nvSpPr>
          <p:cNvPr id="37" name="Rectangle 36">
            <a:extLst>
              <a:ext uri="{FF2B5EF4-FFF2-40B4-BE49-F238E27FC236}">
                <a16:creationId xmlns:a16="http://schemas.microsoft.com/office/drawing/2014/main" id="{F12C180A-82A6-5722-B4ED-E3BC435E4141}"/>
              </a:ext>
            </a:extLst>
          </p:cNvPr>
          <p:cNvSpPr/>
          <p:nvPr/>
        </p:nvSpPr>
        <p:spPr>
          <a:xfrm>
            <a:off x="542458" y="2975567"/>
            <a:ext cx="2522443" cy="2816864"/>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l">
              <a:spcAft>
                <a:spcPts val="600"/>
              </a:spcAft>
            </a:pPr>
            <a:endParaRPr lang="en-US" sz="1200">
              <a:solidFill>
                <a:schemeClr val="tx1"/>
              </a:solidFill>
            </a:endParaRPr>
          </a:p>
        </p:txBody>
      </p:sp>
      <p:sp>
        <p:nvSpPr>
          <p:cNvPr id="2" name="Text Placeholder 1">
            <a:extLst>
              <a:ext uri="{FF2B5EF4-FFF2-40B4-BE49-F238E27FC236}">
                <a16:creationId xmlns:a16="http://schemas.microsoft.com/office/drawing/2014/main" id="{2C6ED5CF-F6DA-7164-82A1-AB162C1A6985}"/>
              </a:ext>
            </a:extLst>
          </p:cNvPr>
          <p:cNvSpPr>
            <a:spLocks noGrp="1"/>
          </p:cNvSpPr>
          <p:nvPr>
            <p:ph type="body" sz="quarter" idx="67"/>
          </p:nvPr>
        </p:nvSpPr>
        <p:spPr>
          <a:xfrm>
            <a:off x="9118301" y="1917989"/>
            <a:ext cx="2536459" cy="1057578"/>
          </a:xfrm>
          <a:solidFill>
            <a:schemeClr val="accent5">
              <a:lumMod val="75000"/>
            </a:schemeClr>
          </a:solidFill>
        </p:spPr>
        <p:txBody>
          <a:bodyPr/>
          <a:lstStyle/>
          <a:p>
            <a:pPr marL="0" indent="0">
              <a:buNone/>
            </a:pPr>
            <a:r>
              <a:rPr lang="en-US" sz="3200" dirty="0">
                <a:latin typeface="Calibri" panose="020F0502020204030204" pitchFamily="34" charset="0"/>
                <a:ea typeface="Calibri" panose="020F0502020204030204" pitchFamily="34" charset="0"/>
              </a:rPr>
              <a:t>Independent</a:t>
            </a:r>
          </a:p>
        </p:txBody>
      </p:sp>
      <p:sp>
        <p:nvSpPr>
          <p:cNvPr id="3" name="Text Placeholder 2">
            <a:extLst>
              <a:ext uri="{FF2B5EF4-FFF2-40B4-BE49-F238E27FC236}">
                <a16:creationId xmlns:a16="http://schemas.microsoft.com/office/drawing/2014/main" id="{CF726C18-008C-9F86-890A-D0C00A80B6C5}"/>
              </a:ext>
            </a:extLst>
          </p:cNvPr>
          <p:cNvSpPr>
            <a:spLocks noGrp="1"/>
          </p:cNvSpPr>
          <p:nvPr>
            <p:ph type="body" sz="quarter" idx="65"/>
          </p:nvPr>
        </p:nvSpPr>
        <p:spPr>
          <a:xfrm>
            <a:off x="6250156" y="1917989"/>
            <a:ext cx="2536459" cy="1057578"/>
          </a:xfrm>
          <a:solidFill>
            <a:srgbClr val="C40067"/>
          </a:solidFill>
        </p:spPr>
        <p:txBody>
          <a:bodyPr/>
          <a:lstStyle/>
          <a:p>
            <a:pPr marL="0" indent="0">
              <a:buNone/>
            </a:pPr>
            <a:r>
              <a:rPr lang="en-US" sz="3200" dirty="0">
                <a:latin typeface="Calibri" panose="020F0502020204030204" pitchFamily="34" charset="0"/>
                <a:ea typeface="Calibri" panose="020F0502020204030204" pitchFamily="34" charset="0"/>
              </a:rPr>
              <a:t>Informal</a:t>
            </a:r>
            <a:endParaRPr lang="en-US" sz="1400" dirty="0">
              <a:latin typeface="Calibri" panose="020F0502020204030204" pitchFamily="34" charset="0"/>
              <a:ea typeface="Calibri" panose="020F0502020204030204" pitchFamily="34" charset="0"/>
            </a:endParaRPr>
          </a:p>
        </p:txBody>
      </p:sp>
      <p:sp>
        <p:nvSpPr>
          <p:cNvPr id="4" name="Text Placeholder 3">
            <a:extLst>
              <a:ext uri="{FF2B5EF4-FFF2-40B4-BE49-F238E27FC236}">
                <a16:creationId xmlns:a16="http://schemas.microsoft.com/office/drawing/2014/main" id="{1DB87424-4B07-6B90-F04C-01F74C824B76}"/>
              </a:ext>
            </a:extLst>
          </p:cNvPr>
          <p:cNvSpPr>
            <a:spLocks noGrp="1"/>
          </p:cNvSpPr>
          <p:nvPr>
            <p:ph type="body" sz="quarter" idx="63"/>
          </p:nvPr>
        </p:nvSpPr>
        <p:spPr>
          <a:xfrm>
            <a:off x="3384139" y="1917989"/>
            <a:ext cx="2536459" cy="1057578"/>
          </a:xfrm>
          <a:solidFill>
            <a:schemeClr val="bg2">
              <a:lumMod val="50000"/>
            </a:schemeClr>
          </a:solidFill>
        </p:spPr>
        <p:txBody>
          <a:bodyPr/>
          <a:lstStyle/>
          <a:p>
            <a:pPr marL="0" indent="0">
              <a:buNone/>
            </a:pPr>
            <a:r>
              <a:rPr lang="en-US" sz="3200" dirty="0">
                <a:latin typeface="Calibri" panose="020F0502020204030204" pitchFamily="34" charset="0"/>
                <a:ea typeface="Calibri" panose="020F0502020204030204" pitchFamily="34" charset="0"/>
              </a:rPr>
              <a:t>Impartial</a:t>
            </a:r>
          </a:p>
        </p:txBody>
      </p:sp>
      <p:sp>
        <p:nvSpPr>
          <p:cNvPr id="5" name="Text Placeholder 4">
            <a:extLst>
              <a:ext uri="{FF2B5EF4-FFF2-40B4-BE49-F238E27FC236}">
                <a16:creationId xmlns:a16="http://schemas.microsoft.com/office/drawing/2014/main" id="{D8D010E4-82F7-28B8-49E3-017C762B2A71}"/>
              </a:ext>
            </a:extLst>
          </p:cNvPr>
          <p:cNvSpPr>
            <a:spLocks noGrp="1"/>
          </p:cNvSpPr>
          <p:nvPr>
            <p:ph type="body" sz="quarter" idx="55"/>
          </p:nvPr>
        </p:nvSpPr>
        <p:spPr>
          <a:xfrm>
            <a:off x="533854" y="1917989"/>
            <a:ext cx="2536459" cy="1057578"/>
          </a:xfrm>
          <a:solidFill>
            <a:schemeClr val="accent4">
              <a:lumMod val="75000"/>
            </a:schemeClr>
          </a:solidFill>
        </p:spPr>
        <p:txBody>
          <a:bodyPr/>
          <a:lstStyle/>
          <a:p>
            <a:pPr marL="0" indent="0">
              <a:buNone/>
            </a:pPr>
            <a:r>
              <a:rPr lang="en-US" sz="3200" dirty="0">
                <a:latin typeface="Calibri" panose="020F0502020204030204" pitchFamily="34" charset="0"/>
                <a:ea typeface="Calibri" panose="020F0502020204030204" pitchFamily="34" charset="0"/>
              </a:rPr>
              <a:t>Confidential</a:t>
            </a:r>
          </a:p>
        </p:txBody>
      </p:sp>
      <p:sp>
        <p:nvSpPr>
          <p:cNvPr id="6" name="Text Placeholder 5">
            <a:extLst>
              <a:ext uri="{FF2B5EF4-FFF2-40B4-BE49-F238E27FC236}">
                <a16:creationId xmlns:a16="http://schemas.microsoft.com/office/drawing/2014/main" id="{DD2B4D75-8E2C-C5D2-E508-BDA1CAFA548A}"/>
              </a:ext>
            </a:extLst>
          </p:cNvPr>
          <p:cNvSpPr>
            <a:spLocks noGrp="1"/>
          </p:cNvSpPr>
          <p:nvPr>
            <p:ph type="body" sz="quarter" idx="68"/>
          </p:nvPr>
        </p:nvSpPr>
        <p:spPr>
          <a:xfrm>
            <a:off x="10063998" y="1547244"/>
            <a:ext cx="642937" cy="642938"/>
          </a:xfrm>
          <a:solidFill>
            <a:schemeClr val="accent5">
              <a:lumMod val="75000"/>
            </a:schemeClr>
          </a:solidFill>
        </p:spPr>
        <p:txBody>
          <a:bodyPr/>
          <a:lstStyle/>
          <a:p>
            <a:endParaRPr lang="en-US" dirty="0"/>
          </a:p>
        </p:txBody>
      </p:sp>
      <p:sp>
        <p:nvSpPr>
          <p:cNvPr id="7" name="Text Placeholder 6">
            <a:extLst>
              <a:ext uri="{FF2B5EF4-FFF2-40B4-BE49-F238E27FC236}">
                <a16:creationId xmlns:a16="http://schemas.microsoft.com/office/drawing/2014/main" id="{C0F28518-9E03-025D-40A6-BAEDC438489D}"/>
              </a:ext>
            </a:extLst>
          </p:cNvPr>
          <p:cNvSpPr>
            <a:spLocks noGrp="1"/>
          </p:cNvSpPr>
          <p:nvPr>
            <p:ph type="body" sz="quarter" idx="66"/>
          </p:nvPr>
        </p:nvSpPr>
        <p:spPr>
          <a:xfrm>
            <a:off x="7195853" y="1547244"/>
            <a:ext cx="642937" cy="642938"/>
          </a:xfrm>
          <a:solidFill>
            <a:srgbClr val="C40067"/>
          </a:solidFill>
        </p:spPr>
        <p:txBody>
          <a:bodyPr/>
          <a:lstStyle/>
          <a:p>
            <a:endParaRPr lang="en-US" dirty="0"/>
          </a:p>
        </p:txBody>
      </p:sp>
      <p:sp>
        <p:nvSpPr>
          <p:cNvPr id="8" name="Text Placeholder 7">
            <a:extLst>
              <a:ext uri="{FF2B5EF4-FFF2-40B4-BE49-F238E27FC236}">
                <a16:creationId xmlns:a16="http://schemas.microsoft.com/office/drawing/2014/main" id="{DB2B62F1-8505-B022-E975-66D4D1736719}"/>
              </a:ext>
            </a:extLst>
          </p:cNvPr>
          <p:cNvSpPr>
            <a:spLocks noGrp="1"/>
          </p:cNvSpPr>
          <p:nvPr>
            <p:ph type="body" sz="quarter" idx="64"/>
          </p:nvPr>
        </p:nvSpPr>
        <p:spPr>
          <a:xfrm>
            <a:off x="4329836" y="1547244"/>
            <a:ext cx="642937" cy="642938"/>
          </a:xfrm>
          <a:solidFill>
            <a:schemeClr val="bg2">
              <a:lumMod val="50000"/>
            </a:schemeClr>
          </a:solidFill>
        </p:spPr>
        <p:txBody>
          <a:bodyPr/>
          <a:lstStyle/>
          <a:p>
            <a:endParaRPr lang="en-US" dirty="0"/>
          </a:p>
        </p:txBody>
      </p:sp>
      <p:sp>
        <p:nvSpPr>
          <p:cNvPr id="9" name="Text Placeholder 8">
            <a:extLst>
              <a:ext uri="{FF2B5EF4-FFF2-40B4-BE49-F238E27FC236}">
                <a16:creationId xmlns:a16="http://schemas.microsoft.com/office/drawing/2014/main" id="{27183591-1995-B6F1-33E0-66CA4D3A96BA}"/>
              </a:ext>
            </a:extLst>
          </p:cNvPr>
          <p:cNvSpPr>
            <a:spLocks noGrp="1"/>
          </p:cNvSpPr>
          <p:nvPr>
            <p:ph type="body" sz="quarter" idx="62"/>
          </p:nvPr>
        </p:nvSpPr>
        <p:spPr>
          <a:xfrm>
            <a:off x="1479551" y="1547244"/>
            <a:ext cx="642937" cy="642938"/>
          </a:xfrm>
          <a:solidFill>
            <a:schemeClr val="accent4">
              <a:lumMod val="75000"/>
            </a:schemeClr>
          </a:solidFill>
        </p:spPr>
        <p:txBody>
          <a:bodyPr/>
          <a:lstStyle/>
          <a:p>
            <a:endParaRPr lang="en-US" dirty="0"/>
          </a:p>
        </p:txBody>
      </p:sp>
      <p:sp>
        <p:nvSpPr>
          <p:cNvPr id="10" name="Title 9">
            <a:extLst>
              <a:ext uri="{FF2B5EF4-FFF2-40B4-BE49-F238E27FC236}">
                <a16:creationId xmlns:a16="http://schemas.microsoft.com/office/drawing/2014/main" id="{7F7C04A0-CC02-2992-4046-CFD50376DC0C}"/>
              </a:ext>
            </a:extLst>
          </p:cNvPr>
          <p:cNvSpPr>
            <a:spLocks noGrp="1"/>
          </p:cNvSpPr>
          <p:nvPr>
            <p:ph type="title"/>
          </p:nvPr>
        </p:nvSpPr>
        <p:spPr>
          <a:xfrm>
            <a:off x="530268" y="276509"/>
            <a:ext cx="10515600" cy="909428"/>
          </a:xfrm>
        </p:spPr>
        <p:txBody>
          <a:bodyPr/>
          <a:lstStyle/>
          <a:p>
            <a:r>
              <a:rPr lang="en-US" sz="3600" dirty="0"/>
              <a:t>Standards of Practice &amp; Code of Ethics</a:t>
            </a:r>
          </a:p>
        </p:txBody>
      </p:sp>
      <p:sp>
        <p:nvSpPr>
          <p:cNvPr id="11" name="Text Placeholder 10">
            <a:extLst>
              <a:ext uri="{FF2B5EF4-FFF2-40B4-BE49-F238E27FC236}">
                <a16:creationId xmlns:a16="http://schemas.microsoft.com/office/drawing/2014/main" id="{F817F774-B57C-71A4-F630-A347752A3BA2}"/>
              </a:ext>
            </a:extLst>
          </p:cNvPr>
          <p:cNvSpPr>
            <a:spLocks noGrp="1"/>
          </p:cNvSpPr>
          <p:nvPr>
            <p:ph type="body" sz="quarter" idx="13"/>
          </p:nvPr>
        </p:nvSpPr>
        <p:spPr>
          <a:xfrm>
            <a:off x="684334" y="1115650"/>
            <a:ext cx="11119274" cy="246221"/>
          </a:xfrm>
        </p:spPr>
        <p:txBody>
          <a:bodyPr/>
          <a:lstStyle/>
          <a:p>
            <a:r>
              <a:rPr lang="en-US" dirty="0"/>
              <a:t>International Ombuds Association</a:t>
            </a:r>
          </a:p>
        </p:txBody>
      </p:sp>
      <p:sp>
        <p:nvSpPr>
          <p:cNvPr id="12" name="Text Placeholder 11">
            <a:extLst>
              <a:ext uri="{FF2B5EF4-FFF2-40B4-BE49-F238E27FC236}">
                <a16:creationId xmlns:a16="http://schemas.microsoft.com/office/drawing/2014/main" id="{5B7D4DEF-50F3-30CC-7680-F26D9C2A66C0}"/>
              </a:ext>
            </a:extLst>
          </p:cNvPr>
          <p:cNvSpPr>
            <a:spLocks noGrp="1"/>
          </p:cNvSpPr>
          <p:nvPr>
            <p:ph type="body" sz="quarter" idx="39"/>
          </p:nvPr>
        </p:nvSpPr>
        <p:spPr>
          <a:xfrm>
            <a:off x="531910" y="3119225"/>
            <a:ext cx="2492099" cy="2992665"/>
          </a:xfrm>
        </p:spPr>
        <p:txBody>
          <a:bodyPr/>
          <a:lstStyle/>
          <a:p>
            <a:pPr marL="0" indent="0">
              <a:lnSpc>
                <a:spcPct val="120000"/>
              </a:lnSpc>
              <a:spcBef>
                <a:spcPts val="600"/>
              </a:spcBef>
              <a:buNone/>
            </a:pPr>
            <a:r>
              <a:rPr lang="en-US" sz="1400" dirty="0">
                <a:latin typeface="Calibri" panose="020F0502020204030204" pitchFamily="34" charset="0"/>
                <a:ea typeface="Calibri" panose="020F0502020204030204" pitchFamily="34" charset="0"/>
              </a:rPr>
              <a:t>All communications with the Ombuds Team are confidential to the maximum extent permitted by law, except when the Ombuds Team member determines there is an imminent risk of serious harm or if given explicit permission to share by the visitor.</a:t>
            </a:r>
          </a:p>
          <a:p>
            <a:pPr>
              <a:lnSpc>
                <a:spcPct val="120000"/>
              </a:lnSpc>
              <a:spcBef>
                <a:spcPts val="600"/>
              </a:spcBef>
            </a:pPr>
            <a:endParaRPr lang="en-US" dirty="0">
              <a:latin typeface="Calibri" panose="020F0502020204030204" pitchFamily="34" charset="0"/>
              <a:ea typeface="Calibri" panose="020F0502020204030204" pitchFamily="34" charset="0"/>
            </a:endParaRPr>
          </a:p>
        </p:txBody>
      </p:sp>
      <p:sp>
        <p:nvSpPr>
          <p:cNvPr id="13" name="Text Placeholder 12">
            <a:extLst>
              <a:ext uri="{FF2B5EF4-FFF2-40B4-BE49-F238E27FC236}">
                <a16:creationId xmlns:a16="http://schemas.microsoft.com/office/drawing/2014/main" id="{CD530073-4784-3304-0C52-73E42939DCE4}"/>
              </a:ext>
            </a:extLst>
          </p:cNvPr>
          <p:cNvSpPr>
            <a:spLocks noGrp="1"/>
          </p:cNvSpPr>
          <p:nvPr>
            <p:ph type="body" sz="quarter" idx="40"/>
          </p:nvPr>
        </p:nvSpPr>
        <p:spPr>
          <a:xfrm>
            <a:off x="3410773" y="3119225"/>
            <a:ext cx="2487816" cy="2464220"/>
          </a:xfrm>
        </p:spPr>
        <p:txBody>
          <a:bodyPr/>
          <a:lstStyle/>
          <a:p>
            <a:pPr marL="0" indent="0">
              <a:lnSpc>
                <a:spcPct val="120000"/>
              </a:lnSpc>
              <a:buNone/>
            </a:pPr>
            <a:r>
              <a:rPr lang="en-US" sz="1400" dirty="0">
                <a:latin typeface="Calibri" panose="020F0502020204030204" pitchFamily="34" charset="0"/>
                <a:ea typeface="Calibri" panose="020F0502020204030204" pitchFamily="34" charset="0"/>
              </a:rPr>
              <a:t>The Ombuds Team does not take sides or advocate for individuals or groups but supports a fair process for all.</a:t>
            </a:r>
          </a:p>
          <a:p>
            <a:endParaRPr lang="en-US" dirty="0"/>
          </a:p>
        </p:txBody>
      </p:sp>
      <p:sp>
        <p:nvSpPr>
          <p:cNvPr id="14" name="Text Placeholder 13">
            <a:extLst>
              <a:ext uri="{FF2B5EF4-FFF2-40B4-BE49-F238E27FC236}">
                <a16:creationId xmlns:a16="http://schemas.microsoft.com/office/drawing/2014/main" id="{5C86D028-23CB-EFE0-82EC-CA727ADBDB8F}"/>
              </a:ext>
            </a:extLst>
          </p:cNvPr>
          <p:cNvSpPr>
            <a:spLocks noGrp="1"/>
          </p:cNvSpPr>
          <p:nvPr>
            <p:ph type="body" sz="quarter" idx="41"/>
          </p:nvPr>
        </p:nvSpPr>
        <p:spPr>
          <a:xfrm>
            <a:off x="6278598" y="3119227"/>
            <a:ext cx="2487816" cy="2464220"/>
          </a:xfrm>
        </p:spPr>
        <p:txBody>
          <a:bodyPr/>
          <a:lstStyle/>
          <a:p>
            <a:pPr marL="0" indent="0">
              <a:lnSpc>
                <a:spcPct val="120000"/>
              </a:lnSpc>
              <a:buNone/>
            </a:pPr>
            <a:r>
              <a:rPr lang="en-US" sz="1400" dirty="0">
                <a:latin typeface="Calibri" panose="020F0502020204030204" pitchFamily="34" charset="0"/>
                <a:ea typeface="Calibri" panose="020F0502020204030204" pitchFamily="34" charset="0"/>
              </a:rPr>
              <a:t>The Ombuds Team is an off-the-record resource and does not participate in formal reporting or investigation.</a:t>
            </a:r>
          </a:p>
          <a:p>
            <a:pPr>
              <a:lnSpc>
                <a:spcPct val="120000"/>
              </a:lnSpc>
            </a:pPr>
            <a:endParaRPr lang="en-US" dirty="0"/>
          </a:p>
        </p:txBody>
      </p:sp>
      <p:sp>
        <p:nvSpPr>
          <p:cNvPr id="15" name="Text Placeholder 14">
            <a:extLst>
              <a:ext uri="{FF2B5EF4-FFF2-40B4-BE49-F238E27FC236}">
                <a16:creationId xmlns:a16="http://schemas.microsoft.com/office/drawing/2014/main" id="{52DFA018-F420-ACF3-426F-E81D94FECCC0}"/>
              </a:ext>
            </a:extLst>
          </p:cNvPr>
          <p:cNvSpPr>
            <a:spLocks noGrp="1"/>
          </p:cNvSpPr>
          <p:nvPr>
            <p:ph type="body" sz="quarter" idx="42"/>
          </p:nvPr>
        </p:nvSpPr>
        <p:spPr>
          <a:xfrm>
            <a:off x="9144449" y="3119227"/>
            <a:ext cx="2487816" cy="2464219"/>
          </a:xfrm>
        </p:spPr>
        <p:txBody>
          <a:bodyPr/>
          <a:lstStyle/>
          <a:p>
            <a:pPr marL="0" indent="0">
              <a:lnSpc>
                <a:spcPct val="120000"/>
              </a:lnSpc>
              <a:buNone/>
            </a:pPr>
            <a:r>
              <a:rPr lang="en-US" sz="1400" dirty="0">
                <a:latin typeface="Calibri" panose="020F0502020204030204" pitchFamily="34" charset="0"/>
                <a:ea typeface="Calibri" panose="020F0502020204030204" pitchFamily="34" charset="0"/>
              </a:rPr>
              <a:t>The Ombuds Team operates independently of the organization in structure, function, and appearance to the highest degree possible.</a:t>
            </a:r>
          </a:p>
          <a:p>
            <a:pPr>
              <a:lnSpc>
                <a:spcPct val="120000"/>
              </a:lnSpc>
            </a:pPr>
            <a:endParaRPr lang="en-US" sz="1400" dirty="0"/>
          </a:p>
        </p:txBody>
      </p:sp>
      <p:sp>
        <p:nvSpPr>
          <p:cNvPr id="18" name="Footer Placeholder 17">
            <a:extLst>
              <a:ext uri="{FF2B5EF4-FFF2-40B4-BE49-F238E27FC236}">
                <a16:creationId xmlns:a16="http://schemas.microsoft.com/office/drawing/2014/main" id="{4AF3BF59-ACBD-F282-5F4B-4DB28881B869}"/>
              </a:ext>
            </a:extLst>
          </p:cNvPr>
          <p:cNvSpPr>
            <a:spLocks noGrp="1"/>
          </p:cNvSpPr>
          <p:nvPr>
            <p:ph type="ftr" sz="quarter" idx="3"/>
          </p:nvPr>
        </p:nvSpPr>
        <p:spPr/>
        <p:txBody>
          <a:bodyPr/>
          <a:lstStyle/>
          <a:p>
            <a:r>
              <a:rPr lang="en-US" dirty="0">
                <a:solidFill>
                  <a:schemeClr val="tx1"/>
                </a:solidFill>
              </a:rPr>
              <a:t>Ombuds Team Overview</a:t>
            </a:r>
          </a:p>
        </p:txBody>
      </p:sp>
      <p:pic>
        <p:nvPicPr>
          <p:cNvPr id="26" name="Picture Placeholder 25" descr="Lock outline">
            <a:extLst>
              <a:ext uri="{FF2B5EF4-FFF2-40B4-BE49-F238E27FC236}">
                <a16:creationId xmlns:a16="http://schemas.microsoft.com/office/drawing/2014/main" id="{C84317E2-4EB4-F249-4C55-B7B53B910DDC}"/>
              </a:ext>
            </a:extLst>
          </p:cNvPr>
          <p:cNvPicPr>
            <a:picLocks noGrp="1" noChangeAspect="1"/>
          </p:cNvPicPr>
          <p:nvPr>
            <p:ph type="pic" sz="quarter" idx="54"/>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a:off x="1577982" y="1638684"/>
            <a:ext cx="457200" cy="457200"/>
          </a:xfrm>
        </p:spPr>
      </p:pic>
      <p:pic>
        <p:nvPicPr>
          <p:cNvPr id="30" name="Picture Placeholder 29" descr="Mute ringer outline">
            <a:extLst>
              <a:ext uri="{FF2B5EF4-FFF2-40B4-BE49-F238E27FC236}">
                <a16:creationId xmlns:a16="http://schemas.microsoft.com/office/drawing/2014/main" id="{AB4B3ABB-6BCA-21CF-9CFA-D46D343CB73B}"/>
              </a:ext>
            </a:extLst>
          </p:cNvPr>
          <p:cNvPicPr>
            <a:picLocks noGrp="1" noChangeAspect="1"/>
          </p:cNvPicPr>
          <p:nvPr>
            <p:ph type="pic" sz="quarter" idx="58"/>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p:blipFill>
        <p:spPr>
          <a:xfrm>
            <a:off x="7294284" y="1638684"/>
            <a:ext cx="457200" cy="457200"/>
          </a:xfrm>
        </p:spPr>
      </p:pic>
      <p:pic>
        <p:nvPicPr>
          <p:cNvPr id="32" name="Picture Placeholder 31" descr="Remote work outline">
            <a:extLst>
              <a:ext uri="{FF2B5EF4-FFF2-40B4-BE49-F238E27FC236}">
                <a16:creationId xmlns:a16="http://schemas.microsoft.com/office/drawing/2014/main" id="{AC0A7289-98E8-10E0-93B9-66AEB7C9D392}"/>
              </a:ext>
            </a:extLst>
          </p:cNvPr>
          <p:cNvPicPr>
            <a:picLocks noGrp="1" noChangeAspect="1"/>
          </p:cNvPicPr>
          <p:nvPr>
            <p:ph type="pic" sz="quarter" idx="60"/>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a:fillRect/>
          </a:stretch>
        </p:blipFill>
        <p:spPr>
          <a:xfrm>
            <a:off x="10162429" y="1638684"/>
            <a:ext cx="457200" cy="457200"/>
          </a:xfrm>
        </p:spPr>
      </p:pic>
      <p:pic>
        <p:nvPicPr>
          <p:cNvPr id="36" name="Picture Placeholder 35" descr="Fork In Road outline">
            <a:extLst>
              <a:ext uri="{FF2B5EF4-FFF2-40B4-BE49-F238E27FC236}">
                <a16:creationId xmlns:a16="http://schemas.microsoft.com/office/drawing/2014/main" id="{571CFFED-B942-5E2A-17B4-0A8DAF5DC444}"/>
              </a:ext>
            </a:extLst>
          </p:cNvPr>
          <p:cNvPicPr>
            <a:picLocks noGrp="1" noChangeAspect="1"/>
          </p:cNvPicPr>
          <p:nvPr>
            <p:ph type="pic" sz="quarter" idx="56"/>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rcRect/>
          <a:stretch>
            <a:fillRect/>
          </a:stretch>
        </p:blipFill>
        <p:spPr>
          <a:xfrm>
            <a:off x="4427538" y="1638300"/>
            <a:ext cx="457200" cy="457200"/>
          </a:xfrm>
        </p:spPr>
      </p:pic>
    </p:spTree>
    <p:extLst>
      <p:ext uri="{BB962C8B-B14F-4D97-AF65-F5344CB8AC3E}">
        <p14:creationId xmlns:p14="http://schemas.microsoft.com/office/powerpoint/2010/main" val="21311671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grpId="1" nodeType="clickEffect">
                                  <p:stCondLst>
                                    <p:cond delay="0"/>
                                  </p:stCondLst>
                                  <p:childTnLst>
                                    <p:set>
                                      <p:cBhvr>
                                        <p:cTn id="10" dur="1" fill="hold">
                                          <p:stCondLst>
                                            <p:cond delay="0"/>
                                          </p:stCondLst>
                                        </p:cTn>
                                        <p:tgtEl>
                                          <p:spTgt spid="37"/>
                                        </p:tgtEl>
                                        <p:attrNameLst>
                                          <p:attrName>style.visibility</p:attrName>
                                        </p:attrNameLst>
                                      </p:cBhvr>
                                      <p:to>
                                        <p:strVal val="hidden"/>
                                      </p:to>
                                    </p:set>
                                  </p:childTnLst>
                                </p:cTn>
                              </p:par>
                              <p:par>
                                <p:cTn id="11" presetID="1" presetClass="entr" presetSubtype="0" fill="hold" grpId="0" nodeType="withEffect">
                                  <p:stCondLst>
                                    <p:cond delay="0"/>
                                  </p:stCondLst>
                                  <p:childTnLst>
                                    <p:set>
                                      <p:cBhvr>
                                        <p:cTn id="12" dur="1" fill="hold">
                                          <p:stCondLst>
                                            <p:cond delay="0"/>
                                          </p:stCondLst>
                                        </p:cTn>
                                        <p:tgtEl>
                                          <p:spTgt spid="41"/>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xit" presetSubtype="0" fill="hold" grpId="1" nodeType="clickEffect">
                                  <p:stCondLst>
                                    <p:cond delay="0"/>
                                  </p:stCondLst>
                                  <p:childTnLst>
                                    <p:set>
                                      <p:cBhvr>
                                        <p:cTn id="16" dur="1" fill="hold">
                                          <p:stCondLst>
                                            <p:cond delay="0"/>
                                          </p:stCondLst>
                                        </p:cTn>
                                        <p:tgtEl>
                                          <p:spTgt spid="41"/>
                                        </p:tgtEl>
                                        <p:attrNameLst>
                                          <p:attrName>style.visibility</p:attrName>
                                        </p:attrNameLst>
                                      </p:cBhvr>
                                      <p:to>
                                        <p:strVal val="hidden"/>
                                      </p:to>
                                    </p:set>
                                  </p:childTnLst>
                                </p:cTn>
                              </p:par>
                              <p:par>
                                <p:cTn id="17" presetID="1" presetClass="entr" presetSubtype="0" fill="hold" grpId="0" nodeType="withEffect">
                                  <p:stCondLst>
                                    <p:cond delay="0"/>
                                  </p:stCondLst>
                                  <p:childTnLst>
                                    <p:set>
                                      <p:cBhvr>
                                        <p:cTn id="18" dur="1" fill="hold">
                                          <p:stCondLst>
                                            <p:cond delay="0"/>
                                          </p:stCondLst>
                                        </p:cTn>
                                        <p:tgtEl>
                                          <p:spTgt spid="42"/>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xit" presetSubtype="0" fill="hold" grpId="1" nodeType="clickEffect">
                                  <p:stCondLst>
                                    <p:cond delay="0"/>
                                  </p:stCondLst>
                                  <p:childTnLst>
                                    <p:set>
                                      <p:cBhvr>
                                        <p:cTn id="22" dur="1" fill="hold">
                                          <p:stCondLst>
                                            <p:cond delay="0"/>
                                          </p:stCondLst>
                                        </p:cTn>
                                        <p:tgtEl>
                                          <p:spTgt spid="42"/>
                                        </p:tgtEl>
                                        <p:attrNameLst>
                                          <p:attrName>style.visibility</p:attrName>
                                        </p:attrNameLst>
                                      </p:cBhvr>
                                      <p:to>
                                        <p:strVal val="hidden"/>
                                      </p:to>
                                    </p:set>
                                  </p:childTnLst>
                                </p:cTn>
                              </p:par>
                              <p:par>
                                <p:cTn id="23" presetID="1" presetClass="entr" presetSubtype="0" fill="hold" grpId="0" nodeType="withEffect">
                                  <p:stCondLst>
                                    <p:cond delay="0"/>
                                  </p:stCondLst>
                                  <p:childTnLst>
                                    <p:set>
                                      <p:cBhvr>
                                        <p:cTn id="24" dur="1" fill="hold">
                                          <p:stCondLst>
                                            <p:cond delay="0"/>
                                          </p:stCondLst>
                                        </p:cTn>
                                        <p:tgtEl>
                                          <p:spTgt spid="43"/>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xit" presetSubtype="0" fill="hold" grpId="1" nodeType="clickEffect">
                                  <p:stCondLst>
                                    <p:cond delay="0"/>
                                  </p:stCondLst>
                                  <p:childTnLst>
                                    <p:set>
                                      <p:cBhvr>
                                        <p:cTn id="28" dur="1" fill="hold">
                                          <p:stCondLst>
                                            <p:cond delay="0"/>
                                          </p:stCondLst>
                                        </p:cTn>
                                        <p:tgtEl>
                                          <p:spTgt spid="4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 grpId="0" animBg="1"/>
      <p:bldP spid="43" grpId="1" animBg="1"/>
      <p:bldP spid="42" grpId="0" animBg="1"/>
      <p:bldP spid="42" grpId="1" animBg="1"/>
      <p:bldP spid="41" grpId="0" animBg="1"/>
      <p:bldP spid="41" grpId="1" animBg="1"/>
      <p:bldP spid="37" grpId="0" animBg="1"/>
      <p:bldP spid="37" grpId="1"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4C37A1F0-7ABD-F912-6EE2-D77FCB2CE2FD}"/>
              </a:ext>
            </a:extLst>
          </p:cNvPr>
          <p:cNvSpPr/>
          <p:nvPr/>
        </p:nvSpPr>
        <p:spPr>
          <a:xfrm>
            <a:off x="535514" y="1739621"/>
            <a:ext cx="11120967" cy="3103614"/>
          </a:xfrm>
          <a:prstGeom prst="rect">
            <a:avLst/>
          </a:prstGeom>
          <a:solidFill>
            <a:srgbClr val="318EDE">
              <a:alpha val="2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l">
              <a:spcAft>
                <a:spcPts val="600"/>
              </a:spcAft>
            </a:pPr>
            <a:endParaRPr lang="en-US" sz="1200">
              <a:solidFill>
                <a:schemeClr val="bg2">
                  <a:lumMod val="20000"/>
                  <a:lumOff val="80000"/>
                </a:schemeClr>
              </a:solidFill>
            </a:endParaRPr>
          </a:p>
        </p:txBody>
      </p:sp>
      <p:sp>
        <p:nvSpPr>
          <p:cNvPr id="18" name="Footer Placeholder 17">
            <a:extLst>
              <a:ext uri="{FF2B5EF4-FFF2-40B4-BE49-F238E27FC236}">
                <a16:creationId xmlns:a16="http://schemas.microsoft.com/office/drawing/2014/main" id="{4AF3BF59-ACBD-F282-5F4B-4DB28881B869}"/>
              </a:ext>
            </a:extLst>
          </p:cNvPr>
          <p:cNvSpPr>
            <a:spLocks noGrp="1"/>
          </p:cNvSpPr>
          <p:nvPr>
            <p:ph type="ftr" sz="quarter" idx="3"/>
          </p:nvPr>
        </p:nvSpPr>
        <p:spPr/>
        <p:txBody>
          <a:bodyPr/>
          <a:lstStyle/>
          <a:p>
            <a:r>
              <a:rPr lang="en-US" dirty="0">
                <a:solidFill>
                  <a:schemeClr val="tx1"/>
                </a:solidFill>
              </a:rPr>
              <a:t>Ombuds Team Overview</a:t>
            </a:r>
          </a:p>
        </p:txBody>
      </p:sp>
      <p:sp>
        <p:nvSpPr>
          <p:cNvPr id="75" name="Title 1">
            <a:extLst>
              <a:ext uri="{FF2B5EF4-FFF2-40B4-BE49-F238E27FC236}">
                <a16:creationId xmlns:a16="http://schemas.microsoft.com/office/drawing/2014/main" id="{44C370E2-FE38-5589-2858-283FF16D46D7}"/>
              </a:ext>
            </a:extLst>
          </p:cNvPr>
          <p:cNvSpPr txBox="1">
            <a:spLocks/>
          </p:cNvSpPr>
          <p:nvPr/>
        </p:nvSpPr>
        <p:spPr>
          <a:xfrm>
            <a:off x="535515" y="637117"/>
            <a:ext cx="11120967" cy="365760"/>
          </a:xfrm>
          <a:prstGeom prst="rect">
            <a:avLst/>
          </a:prstGeom>
        </p:spPr>
        <p:txBody>
          <a:bodyPr/>
          <a:lstStyle>
            <a:lvl1pPr algn="l" defTabSz="914674" rtl="0" eaLnBrk="1" latinLnBrk="0" hangingPunct="1">
              <a:lnSpc>
                <a:spcPts val="2301"/>
              </a:lnSpc>
              <a:spcBef>
                <a:spcPct val="0"/>
              </a:spcBef>
              <a:buNone/>
              <a:defRPr lang="en-US" sz="2800" b="0" i="0" kern="1200" cap="none" baseline="0" dirty="0">
                <a:solidFill>
                  <a:schemeClr val="accent6"/>
                </a:solidFill>
                <a:latin typeface="+mj-lt"/>
                <a:ea typeface="Cambria" panose="02040503050406030204" pitchFamily="18" charset="0"/>
                <a:cs typeface="Calibri" panose="020F0502020204030204" pitchFamily="34" charset="0"/>
              </a:defRPr>
            </a:lvl1pPr>
          </a:lstStyle>
          <a:p>
            <a:r>
              <a:rPr lang="en-US" sz="3600" dirty="0">
                <a:solidFill>
                  <a:schemeClr val="tx1"/>
                </a:solidFill>
              </a:rPr>
              <a:t>Reasons to Engage with the Ombuds</a:t>
            </a:r>
          </a:p>
        </p:txBody>
      </p:sp>
      <p:sp>
        <p:nvSpPr>
          <p:cNvPr id="6" name="TextBox 5">
            <a:extLst>
              <a:ext uri="{FF2B5EF4-FFF2-40B4-BE49-F238E27FC236}">
                <a16:creationId xmlns:a16="http://schemas.microsoft.com/office/drawing/2014/main" id="{74C4353B-5A5E-3054-E834-09419798C293}"/>
              </a:ext>
            </a:extLst>
          </p:cNvPr>
          <p:cNvSpPr txBox="1"/>
          <p:nvPr/>
        </p:nvSpPr>
        <p:spPr>
          <a:xfrm>
            <a:off x="1309159" y="1819678"/>
            <a:ext cx="7531100" cy="4401205"/>
          </a:xfrm>
          <a:prstGeom prst="rect">
            <a:avLst/>
          </a:prstGeom>
          <a:noFill/>
        </p:spPr>
        <p:txBody>
          <a:bodyPr wrap="square">
            <a:spAutoFit/>
          </a:bodyPr>
          <a:lstStyle/>
          <a:p>
            <a:pPr marL="342900" indent="-342900">
              <a:lnSpc>
                <a:spcPct val="150000"/>
              </a:lnSpc>
              <a:buFont typeface="Wingdings" panose="05000000000000000000" pitchFamily="2" charset="2"/>
              <a:buChar char="ü"/>
            </a:pPr>
            <a:r>
              <a:rPr lang="en-US" sz="2000"/>
              <a:t>Communication challenges</a:t>
            </a:r>
          </a:p>
          <a:p>
            <a:pPr marL="342900" indent="-342900">
              <a:lnSpc>
                <a:spcPct val="150000"/>
              </a:lnSpc>
              <a:buFont typeface="Wingdings" panose="05000000000000000000" pitchFamily="2" charset="2"/>
              <a:buChar char="ü"/>
            </a:pPr>
            <a:r>
              <a:rPr lang="en-US" sz="2000"/>
              <a:t>Abrasive behavior</a:t>
            </a:r>
          </a:p>
          <a:p>
            <a:pPr marL="342900" indent="-342900">
              <a:lnSpc>
                <a:spcPct val="150000"/>
              </a:lnSpc>
              <a:buFont typeface="Wingdings" panose="05000000000000000000" pitchFamily="2" charset="2"/>
              <a:buChar char="ü"/>
            </a:pPr>
            <a:r>
              <a:rPr lang="en-US" sz="2000"/>
              <a:t>Unethical behavior</a:t>
            </a:r>
          </a:p>
          <a:p>
            <a:pPr marL="342900" indent="-342900">
              <a:lnSpc>
                <a:spcPct val="150000"/>
              </a:lnSpc>
              <a:buFont typeface="Wingdings" panose="05000000000000000000" pitchFamily="2" charset="2"/>
              <a:buChar char="ü"/>
            </a:pPr>
            <a:r>
              <a:rPr lang="en-US" sz="2000"/>
              <a:t>Microaggressions</a:t>
            </a:r>
          </a:p>
          <a:p>
            <a:pPr marL="342900" indent="-342900">
              <a:lnSpc>
                <a:spcPct val="150000"/>
              </a:lnSpc>
              <a:buFont typeface="Wingdings" panose="05000000000000000000" pitchFamily="2" charset="2"/>
              <a:buChar char="ü"/>
            </a:pPr>
            <a:r>
              <a:rPr lang="en-US" sz="2000"/>
              <a:t>Perceived unfair treatment</a:t>
            </a:r>
          </a:p>
          <a:p>
            <a:pPr marL="342900" indent="-342900">
              <a:lnSpc>
                <a:spcPct val="150000"/>
              </a:lnSpc>
              <a:buFont typeface="Wingdings" panose="05000000000000000000" pitchFamily="2" charset="2"/>
              <a:buChar char="ü"/>
            </a:pPr>
            <a:r>
              <a:rPr lang="en-US" sz="2000"/>
              <a:t>Perceived harassment/discrimination</a:t>
            </a:r>
          </a:p>
          <a:p>
            <a:endParaRPr lang="en-US" sz="2000"/>
          </a:p>
          <a:p>
            <a:endParaRPr lang="en-US" sz="2000"/>
          </a:p>
          <a:p>
            <a:endParaRPr lang="en-US" sz="2000"/>
          </a:p>
          <a:p>
            <a:endParaRPr lang="en-US" sz="2000"/>
          </a:p>
          <a:p>
            <a:endParaRPr lang="en-US" sz="2000"/>
          </a:p>
        </p:txBody>
      </p:sp>
      <p:sp>
        <p:nvSpPr>
          <p:cNvPr id="8" name="TextBox 7">
            <a:extLst>
              <a:ext uri="{FF2B5EF4-FFF2-40B4-BE49-F238E27FC236}">
                <a16:creationId xmlns:a16="http://schemas.microsoft.com/office/drawing/2014/main" id="{D433CBC9-41EB-C385-86C3-6142EFBC504D}"/>
              </a:ext>
            </a:extLst>
          </p:cNvPr>
          <p:cNvSpPr txBox="1"/>
          <p:nvPr/>
        </p:nvSpPr>
        <p:spPr>
          <a:xfrm>
            <a:off x="6095997" y="1819678"/>
            <a:ext cx="7086600" cy="2814617"/>
          </a:xfrm>
          <a:prstGeom prst="rect">
            <a:avLst/>
          </a:prstGeom>
          <a:noFill/>
        </p:spPr>
        <p:txBody>
          <a:bodyPr wrap="square" lIns="91440" tIns="45720" rIns="91440" bIns="45720" anchor="t">
            <a:spAutoFit/>
          </a:bodyPr>
          <a:lstStyle/>
          <a:p>
            <a:pPr marL="342900" indent="-342900">
              <a:lnSpc>
                <a:spcPct val="150000"/>
              </a:lnSpc>
              <a:buFont typeface="Wingdings" panose="05000000000000000000" pitchFamily="2" charset="2"/>
              <a:buChar char="ü"/>
            </a:pPr>
            <a:r>
              <a:rPr lang="en-US" sz="2000" dirty="0"/>
              <a:t>Challenging group dynamics</a:t>
            </a:r>
          </a:p>
          <a:p>
            <a:pPr marL="342900" indent="-342900">
              <a:lnSpc>
                <a:spcPct val="150000"/>
              </a:lnSpc>
              <a:buFont typeface="Wingdings" panose="05000000000000000000" pitchFamily="2" charset="2"/>
              <a:buChar char="ü"/>
            </a:pPr>
            <a:r>
              <a:rPr lang="en-US" sz="2000" dirty="0"/>
              <a:t>Accusations against you</a:t>
            </a:r>
          </a:p>
          <a:p>
            <a:pPr marL="342900" indent="-342900">
              <a:lnSpc>
                <a:spcPct val="150000"/>
              </a:lnSpc>
              <a:buFont typeface="Wingdings" panose="05000000000000000000" pitchFamily="2" charset="2"/>
              <a:buChar char="ü"/>
            </a:pPr>
            <a:r>
              <a:rPr lang="en-US" sz="2000" dirty="0"/>
              <a:t>Fear of speaking up</a:t>
            </a:r>
          </a:p>
          <a:p>
            <a:pPr marL="342900" indent="-342900">
              <a:lnSpc>
                <a:spcPct val="150000"/>
              </a:lnSpc>
              <a:buFont typeface="Wingdings" panose="05000000000000000000" pitchFamily="2" charset="2"/>
              <a:buChar char="ü"/>
            </a:pPr>
            <a:r>
              <a:rPr lang="en-US" sz="2000" dirty="0"/>
              <a:t>Confusing/concerning processes or procedures</a:t>
            </a:r>
          </a:p>
          <a:p>
            <a:pPr marL="342900" indent="-342900">
              <a:lnSpc>
                <a:spcPct val="150000"/>
              </a:lnSpc>
              <a:buFont typeface="Wingdings" panose="05000000000000000000" pitchFamily="2" charset="2"/>
              <a:buChar char="ü"/>
            </a:pPr>
            <a:r>
              <a:rPr lang="en-US" sz="2000" dirty="0"/>
              <a:t>Questions about other Institute resources</a:t>
            </a:r>
            <a:endParaRPr lang="en-US" sz="2000" dirty="0">
              <a:ea typeface="Calibri"/>
              <a:cs typeface="Calibri"/>
            </a:endParaRPr>
          </a:p>
          <a:p>
            <a:pPr marL="342900" indent="-342900">
              <a:lnSpc>
                <a:spcPct val="150000"/>
              </a:lnSpc>
              <a:buFont typeface="Wingdings" panose="05000000000000000000" pitchFamily="2" charset="2"/>
              <a:buChar char="ü"/>
            </a:pPr>
            <a:r>
              <a:rPr lang="en-US" sz="2000" b="1" dirty="0"/>
              <a:t>Any other concern, big or small!</a:t>
            </a:r>
          </a:p>
        </p:txBody>
      </p:sp>
    </p:spTree>
    <p:extLst>
      <p:ext uri="{BB962C8B-B14F-4D97-AF65-F5344CB8AC3E}">
        <p14:creationId xmlns:p14="http://schemas.microsoft.com/office/powerpoint/2010/main" val="39800089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Footer Placeholder 17">
            <a:extLst>
              <a:ext uri="{FF2B5EF4-FFF2-40B4-BE49-F238E27FC236}">
                <a16:creationId xmlns:a16="http://schemas.microsoft.com/office/drawing/2014/main" id="{4AF3BF59-ACBD-F282-5F4B-4DB28881B869}"/>
              </a:ext>
            </a:extLst>
          </p:cNvPr>
          <p:cNvSpPr>
            <a:spLocks noGrp="1"/>
          </p:cNvSpPr>
          <p:nvPr>
            <p:ph type="ftr" sz="quarter" idx="3"/>
          </p:nvPr>
        </p:nvSpPr>
        <p:spPr/>
        <p:txBody>
          <a:bodyPr/>
          <a:lstStyle/>
          <a:p>
            <a:r>
              <a:rPr lang="en-US" dirty="0">
                <a:solidFill>
                  <a:schemeClr val="tx1"/>
                </a:solidFill>
              </a:rPr>
              <a:t>Ombuds Team Overview</a:t>
            </a:r>
          </a:p>
        </p:txBody>
      </p:sp>
      <p:sp>
        <p:nvSpPr>
          <p:cNvPr id="22" name="Title 1">
            <a:extLst>
              <a:ext uri="{FF2B5EF4-FFF2-40B4-BE49-F238E27FC236}">
                <a16:creationId xmlns:a16="http://schemas.microsoft.com/office/drawing/2014/main" id="{9E75C701-695A-05BB-7BF5-A61A5D349776}"/>
              </a:ext>
            </a:extLst>
          </p:cNvPr>
          <p:cNvSpPr txBox="1">
            <a:spLocks/>
          </p:cNvSpPr>
          <p:nvPr/>
        </p:nvSpPr>
        <p:spPr>
          <a:xfrm>
            <a:off x="613833" y="583837"/>
            <a:ext cx="11120967" cy="365760"/>
          </a:xfrm>
          <a:prstGeom prst="rect">
            <a:avLst/>
          </a:prstGeom>
        </p:spPr>
        <p:txBody>
          <a:bodyPr/>
          <a:lstStyle>
            <a:lvl1pPr algn="l" defTabSz="914674" rtl="0" eaLnBrk="1" latinLnBrk="0" hangingPunct="1">
              <a:lnSpc>
                <a:spcPts val="2301"/>
              </a:lnSpc>
              <a:spcBef>
                <a:spcPct val="0"/>
              </a:spcBef>
              <a:buNone/>
              <a:defRPr lang="en-US" sz="2800" b="0" i="0" kern="1200" cap="none" baseline="0" dirty="0">
                <a:solidFill>
                  <a:schemeClr val="accent6"/>
                </a:solidFill>
                <a:latin typeface="+mj-lt"/>
                <a:ea typeface="Cambria" panose="02040503050406030204" pitchFamily="18" charset="0"/>
                <a:cs typeface="Calibri" panose="020F0502020204030204" pitchFamily="34" charset="0"/>
              </a:defRPr>
            </a:lvl1pPr>
          </a:lstStyle>
          <a:p>
            <a:r>
              <a:rPr lang="en-US" sz="3600" dirty="0">
                <a:solidFill>
                  <a:schemeClr val="tx1"/>
                </a:solidFill>
              </a:rPr>
              <a:t>Identifying and Reporting Systemic Issues</a:t>
            </a:r>
          </a:p>
        </p:txBody>
      </p:sp>
      <p:sp>
        <p:nvSpPr>
          <p:cNvPr id="23" name="Content Placeholder 2">
            <a:extLst>
              <a:ext uri="{FF2B5EF4-FFF2-40B4-BE49-F238E27FC236}">
                <a16:creationId xmlns:a16="http://schemas.microsoft.com/office/drawing/2014/main" id="{02D56FB2-4AEA-DB07-2B20-22059E4C5D11}"/>
              </a:ext>
            </a:extLst>
          </p:cNvPr>
          <p:cNvSpPr txBox="1">
            <a:spLocks/>
          </p:cNvSpPr>
          <p:nvPr/>
        </p:nvSpPr>
        <p:spPr>
          <a:xfrm>
            <a:off x="361403" y="1373414"/>
            <a:ext cx="11469189" cy="6248400"/>
          </a:xfrm>
          <a:prstGeom prst="rect">
            <a:avLst/>
          </a:prstGeom>
        </p:spPr>
        <p:txBody>
          <a:bodyPr>
            <a:noAutofit/>
          </a:bodyPr>
          <a:lst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a:lstStyle>
          <a:p>
            <a:pPr lvl="1">
              <a:spcAft>
                <a:spcPts val="1200"/>
              </a:spcAft>
            </a:pPr>
            <a:r>
              <a:rPr lang="en-US" sz="2000">
                <a:cs typeface="Arial" panose="020B0604020202020204" pitchFamily="34" charset="0"/>
              </a:rPr>
              <a:t>Provides insight into systemic issues and actionable recommendations for systemic improvement</a:t>
            </a:r>
          </a:p>
          <a:p>
            <a:pPr lvl="1">
              <a:lnSpc>
                <a:spcPct val="150000"/>
              </a:lnSpc>
            </a:pPr>
            <a:endParaRPr lang="en-US" sz="2000">
              <a:cs typeface="Arial" panose="020B0604020202020204" pitchFamily="34" charset="0"/>
            </a:endParaRPr>
          </a:p>
          <a:p>
            <a:pPr marL="800100" lvl="1" indent="-342900">
              <a:lnSpc>
                <a:spcPct val="150000"/>
              </a:lnSpc>
              <a:buFont typeface="Arial" panose="020B0604020202020204" pitchFamily="34" charset="0"/>
              <a:buChar char="•"/>
            </a:pPr>
            <a:endParaRPr lang="en-US" sz="2000">
              <a:cs typeface="Arial" panose="020B0604020202020204" pitchFamily="34" charset="0"/>
            </a:endParaRPr>
          </a:p>
        </p:txBody>
      </p:sp>
      <p:graphicFrame>
        <p:nvGraphicFramePr>
          <p:cNvPr id="24" name="Diagram 23">
            <a:extLst>
              <a:ext uri="{FF2B5EF4-FFF2-40B4-BE49-F238E27FC236}">
                <a16:creationId xmlns:a16="http://schemas.microsoft.com/office/drawing/2014/main" id="{8FC3160D-1E17-DB4D-A5B5-F94071824E80}"/>
              </a:ext>
            </a:extLst>
          </p:cNvPr>
          <p:cNvGraphicFramePr/>
          <p:nvPr/>
        </p:nvGraphicFramePr>
        <p:xfrm>
          <a:off x="831113" y="974799"/>
          <a:ext cx="10529767" cy="490840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4293213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4">
                                            <p:graphicEl>
                                              <a:dgm id="{6D8ECCA2-63D4-4244-AE29-E54920E22AE5}"/>
                                            </p:graphic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4">
                                            <p:graphicEl>
                                              <a:dgm id="{467437C4-961A-4BA8-85B7-9F7EAA605F1E}"/>
                                            </p:graphic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24">
                                            <p:graphicEl>
                                              <a:dgm id="{C4C0E8CF-51EF-41FD-88E5-6E0157C54D21}"/>
                                            </p:graphic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24">
                                            <p:graphicEl>
                                              <a:dgm id="{C8C144EB-E8AC-40D1-814A-B3591918D480}"/>
                                            </p:graphic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24">
                                            <p:graphicEl>
                                              <a:dgm id="{B8866076-8461-4EB2-B9EE-43EF567D6134}"/>
                                            </p:graphic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4">
                                            <p:graphicEl>
                                              <a:dgm id="{9C5A6D8C-8976-474D-9B02-E9E644D72B63}"/>
                                            </p:graphic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24">
                                            <p:graphicEl>
                                              <a:dgm id="{E9292C17-AFFE-4A22-A46B-B639C1B4A027}"/>
                                            </p:graphic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24" grpId="0">
        <p:bldSub>
          <a:bldDgm bld="one"/>
        </p:bldSub>
      </p:bldGraphic>
    </p:bld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318EDD"/>
        </a:solidFill>
        <a:effectLst/>
      </p:bgPr>
    </p:bg>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A08688EE-F9C9-BB8E-44B3-7EC088FA31F0}"/>
              </a:ext>
            </a:extLst>
          </p:cNvPr>
          <p:cNvSpPr>
            <a:spLocks noGrp="1"/>
          </p:cNvSpPr>
          <p:nvPr>
            <p:ph type="body" sz="quarter" idx="15"/>
          </p:nvPr>
        </p:nvSpPr>
        <p:spPr/>
        <p:txBody>
          <a:bodyPr/>
          <a:lstStyle/>
          <a:p>
            <a:pPr marL="0" marR="0" lvl="0" indent="0" algn="l" defTabSz="914126" rtl="0" eaLnBrk="1" fontAlgn="auto" latinLnBrk="0" hangingPunct="1">
              <a:lnSpc>
                <a:spcPts val="7198"/>
              </a:lnSpc>
              <a:spcBef>
                <a:spcPts val="0"/>
              </a:spcBef>
              <a:spcAft>
                <a:spcPts val="1200"/>
              </a:spcAft>
              <a:buClr>
                <a:srgbClr val="000000"/>
              </a:buClr>
              <a:buSzTx/>
              <a:buFontTx/>
              <a:buNone/>
              <a:tabLst/>
              <a:defRPr/>
            </a:pPr>
            <a:r>
              <a:rPr lang="en-US" sz="6600" dirty="0">
                <a:latin typeface="Cambria" panose="02040503050406030204" pitchFamily="18" charset="0"/>
                <a:ea typeface="Noto Sans" panose="020B0502040504020204" pitchFamily="34" charset="0"/>
              </a:rPr>
              <a:t>How </a:t>
            </a:r>
            <a:r>
              <a:rPr kumimoji="0" lang="en-US" sz="6600" b="0" i="0" u="none" strike="noStrike" kern="1200" cap="none" spc="0" normalizeH="0" baseline="0" noProof="0" dirty="0">
                <a:ln>
                  <a:noFill/>
                </a:ln>
                <a:solidFill>
                  <a:schemeClr val="bg1"/>
                </a:solidFill>
                <a:effectLst/>
                <a:uLnTx/>
                <a:uFillTx/>
                <a:latin typeface="Cambria" panose="02040503050406030204" pitchFamily="18" charset="0"/>
                <a:ea typeface="Noto Sans" panose="020B0502040504020204" pitchFamily="34" charset="0"/>
                <a:cs typeface="Calibri" panose="020F0502020204030204" pitchFamily="34" charset="0"/>
              </a:rPr>
              <a:t>does someone engage with the </a:t>
            </a:r>
          </a:p>
          <a:p>
            <a:pPr marL="0" marR="0" lvl="0" indent="0" algn="l" defTabSz="914126" rtl="0" eaLnBrk="1" fontAlgn="auto" latinLnBrk="0" hangingPunct="1">
              <a:lnSpc>
                <a:spcPts val="7198"/>
              </a:lnSpc>
              <a:spcBef>
                <a:spcPts val="0"/>
              </a:spcBef>
              <a:spcAft>
                <a:spcPts val="1200"/>
              </a:spcAft>
              <a:buClr>
                <a:srgbClr val="000000"/>
              </a:buClr>
              <a:buSzTx/>
              <a:buFontTx/>
              <a:buNone/>
              <a:tabLst/>
              <a:defRPr/>
            </a:pPr>
            <a:r>
              <a:rPr kumimoji="0" lang="en-US" sz="6600" b="0" i="0" u="none" strike="noStrike" kern="1200" cap="none" spc="0" normalizeH="0" baseline="0" noProof="0" dirty="0">
                <a:ln>
                  <a:noFill/>
                </a:ln>
                <a:solidFill>
                  <a:schemeClr val="bg1"/>
                </a:solidFill>
                <a:effectLst/>
                <a:uLnTx/>
                <a:uFillTx/>
                <a:latin typeface="Cambria" panose="02040503050406030204" pitchFamily="18" charset="0"/>
                <a:ea typeface="Noto Sans" panose="020B0502040504020204" pitchFamily="34" charset="0"/>
                <a:cs typeface="Calibri" panose="020F0502020204030204" pitchFamily="34" charset="0"/>
              </a:rPr>
              <a:t>Ombuds Team ?</a:t>
            </a:r>
          </a:p>
          <a:p>
            <a:pPr defTabSz="914126">
              <a:lnSpc>
                <a:spcPts val="7198"/>
              </a:lnSpc>
              <a:spcAft>
                <a:spcPts val="1200"/>
              </a:spcAft>
            </a:pPr>
            <a:endParaRPr lang="en-US" sz="1600" dirty="0">
              <a:solidFill>
                <a:srgbClr val="666666"/>
              </a:solidFill>
              <a:latin typeface="Cambria" panose="02040503050406030204" pitchFamily="18" charset="0"/>
              <a:ea typeface="Noto Sans" panose="020B0502040504020204" pitchFamily="34" charset="0"/>
              <a:cs typeface="Calibri" panose="020F0502020204030204" pitchFamily="34" charset="0"/>
            </a:endParaRPr>
          </a:p>
        </p:txBody>
      </p:sp>
    </p:spTree>
    <p:extLst>
      <p:ext uri="{BB962C8B-B14F-4D97-AF65-F5344CB8AC3E}">
        <p14:creationId xmlns:p14="http://schemas.microsoft.com/office/powerpoint/2010/main" val="31025568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Office Theme">
  <a:themeElements>
    <a:clrScheme name="Slipstream">
      <a:dk1>
        <a:sysClr val="windowText" lastClr="000000"/>
      </a:dk1>
      <a:lt1>
        <a:sysClr val="window" lastClr="FFFFFF"/>
      </a:lt1>
      <a:dk2>
        <a:srgbClr val="212745"/>
      </a:dk2>
      <a:lt2>
        <a:srgbClr val="B4DCFA"/>
      </a:lt2>
      <a:accent1>
        <a:srgbClr val="4E67C8"/>
      </a:accent1>
      <a:accent2>
        <a:srgbClr val="5ECCF3"/>
      </a:accent2>
      <a:accent3>
        <a:srgbClr val="A7EA52"/>
      </a:accent3>
      <a:accent4>
        <a:srgbClr val="5DCEAF"/>
      </a:accent4>
      <a:accent5>
        <a:srgbClr val="FF8021"/>
      </a:accent5>
      <a:accent6>
        <a:srgbClr val="F14124"/>
      </a:accent6>
      <a:hlink>
        <a:srgbClr val="56C7AA"/>
      </a:hlink>
      <a:folHlink>
        <a:srgbClr val="59A8D1"/>
      </a:folHlink>
    </a:clrScheme>
    <a:fontScheme name="Cambria">
      <a:majorFont>
        <a:latin typeface="Cambria" panose="02040503050406030204"/>
        <a:ea typeface=""/>
        <a:cs typeface=""/>
        <a:font script="Jpan" typeface="HG明朝B"/>
        <a:font script="Hang" typeface="맑은 고딕"/>
        <a:font script="Hans" typeface="黑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mbria" panose="02040503050406030204"/>
        <a:ea typeface=""/>
        <a:cs typeface=""/>
        <a:font script="Jpan" typeface="HG明朝B"/>
        <a:font script="Hang" typeface="맑은 고딕"/>
        <a:font script="Hans" typeface="黑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58</TotalTime>
  <Words>445</Words>
  <Application>Microsoft Office PowerPoint</Application>
  <PresentationFormat>Widescreen</PresentationFormat>
  <Paragraphs>105</Paragraphs>
  <Slides>12</Slides>
  <Notes>11</Notes>
  <HiddenSlides>0</HiddenSlides>
  <MMClips>0</MMClips>
  <ScaleCrop>false</ScaleCrop>
  <HeadingPairs>
    <vt:vector size="4" baseType="variant">
      <vt:variant>
        <vt:lpstr>Theme</vt:lpstr>
      </vt:variant>
      <vt:variant>
        <vt:i4>1</vt:i4>
      </vt:variant>
      <vt:variant>
        <vt:lpstr>Slide Titles</vt:lpstr>
      </vt:variant>
      <vt:variant>
        <vt:i4>12</vt:i4>
      </vt:variant>
    </vt:vector>
  </HeadingPairs>
  <TitlesOfParts>
    <vt:vector size="13" baseType="lpstr">
      <vt:lpstr>Office Theme</vt:lpstr>
      <vt:lpstr>Ombuds Team</vt:lpstr>
      <vt:lpstr>PowerPoint Presentation</vt:lpstr>
      <vt:lpstr>PowerPoint Presentation</vt:lpstr>
      <vt:lpstr>What the Ombuds Team Does and Doesn’t Do</vt:lpstr>
      <vt:lpstr>PowerPoint Presentation</vt:lpstr>
      <vt:lpstr>Standards of Practice &amp; Code of Ethics</vt:lpstr>
      <vt:lpstr>PowerPoint Presentation</vt:lpstr>
      <vt:lpstr>PowerPoint Presentation</vt:lpstr>
      <vt:lpstr>PowerPoint Presentation</vt:lpstr>
      <vt:lpstr>PowerPoint Presentation</vt:lpstr>
      <vt:lpstr>Your Ombuds Team</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Ombuds Team</dc:title>
  <dc:creator>Jayesha Ginson</dc:creator>
  <cp:lastModifiedBy>Chuck Doran</cp:lastModifiedBy>
  <cp:revision>10</cp:revision>
  <dcterms:created xsi:type="dcterms:W3CDTF">2023-11-02T19:50:34Z</dcterms:created>
  <dcterms:modified xsi:type="dcterms:W3CDTF">2023-11-22T14:26:42Z</dcterms:modified>
</cp:coreProperties>
</file>