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145706628" r:id="rId2"/>
    <p:sldId id="1216" r:id="rId3"/>
    <p:sldId id="1215" r:id="rId4"/>
    <p:sldId id="2145706497" r:id="rId5"/>
    <p:sldId id="1214" r:id="rId6"/>
    <p:sldId id="2145706565" r:id="rId7"/>
    <p:sldId id="2145706633" r:id="rId8"/>
    <p:sldId id="2145706622" r:id="rId9"/>
    <p:sldId id="2145706616" r:id="rId10"/>
    <p:sldId id="2145706635" r:id="rId11"/>
    <p:sldId id="271" r:id="rId12"/>
    <p:sldId id="214570662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8EDD"/>
    <a:srgbClr val="C400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C79D29-78B5-473A-B19B-AF2278F34568}" v="23" dt="2023-11-07T20:58:33.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51" d="100"/>
          <a:sy n="51" d="100"/>
        </p:scale>
        <p:origin x="114" y="8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yesha Ginson" userId="5cd18edcdb6e32da" providerId="LiveId" clId="{C0C79D29-78B5-473A-B19B-AF2278F34568}"/>
    <pc:docChg chg="undo custSel addSld delSld modSld modMainMaster">
      <pc:chgData name="Jayesha Ginson" userId="5cd18edcdb6e32da" providerId="LiveId" clId="{C0C79D29-78B5-473A-B19B-AF2278F34568}" dt="2023-11-07T21:02:01.681" v="106" actId="20577"/>
      <pc:docMkLst>
        <pc:docMk/>
      </pc:docMkLst>
      <pc:sldChg chg="addSp delSp modSp mod">
        <pc:chgData name="Jayesha Ginson" userId="5cd18edcdb6e32da" providerId="LiveId" clId="{C0C79D29-78B5-473A-B19B-AF2278F34568}" dt="2023-11-02T20:14:14.438" v="9"/>
        <pc:sldMkLst>
          <pc:docMk/>
          <pc:sldMk cId="3990874980" sldId="271"/>
        </pc:sldMkLst>
        <pc:spChg chg="add mod">
          <ac:chgData name="Jayesha Ginson" userId="5cd18edcdb6e32da" providerId="LiveId" clId="{C0C79D29-78B5-473A-B19B-AF2278F34568}" dt="2023-11-02T20:14:14.438" v="9"/>
          <ac:spMkLst>
            <pc:docMk/>
            <pc:sldMk cId="3990874980" sldId="271"/>
            <ac:spMk id="3" creationId="{0A261A8D-7B04-9284-8C19-38E1D8A3332F}"/>
          </ac:spMkLst>
        </pc:spChg>
        <pc:spChg chg="del mod">
          <ac:chgData name="Jayesha Ginson" userId="5cd18edcdb6e32da" providerId="LiveId" clId="{C0C79D29-78B5-473A-B19B-AF2278F34568}" dt="2023-11-02T20:13:41.351" v="4" actId="478"/>
          <ac:spMkLst>
            <pc:docMk/>
            <pc:sldMk cId="3990874980" sldId="271"/>
            <ac:spMk id="20" creationId="{B66D53C9-D20A-3802-8428-9D0A44038CEE}"/>
          </ac:spMkLst>
        </pc:spChg>
        <pc:spChg chg="mod">
          <ac:chgData name="Jayesha Ginson" userId="5cd18edcdb6e32da" providerId="LiveId" clId="{C0C79D29-78B5-473A-B19B-AF2278F34568}" dt="2023-11-02T20:13:19.451" v="0" actId="207"/>
          <ac:spMkLst>
            <pc:docMk/>
            <pc:sldMk cId="3990874980" sldId="271"/>
            <ac:spMk id="38" creationId="{23CACDE9-9CF2-FAFB-4ECE-A62DBA768086}"/>
          </ac:spMkLst>
        </pc:spChg>
        <pc:spChg chg="mod">
          <ac:chgData name="Jayesha Ginson" userId="5cd18edcdb6e32da" providerId="LiveId" clId="{C0C79D29-78B5-473A-B19B-AF2278F34568}" dt="2023-11-02T20:13:22.475" v="1" actId="207"/>
          <ac:spMkLst>
            <pc:docMk/>
            <pc:sldMk cId="3990874980" sldId="271"/>
            <ac:spMk id="40" creationId="{891AC7AE-6367-D0F5-1D97-E516F839573A}"/>
          </ac:spMkLst>
        </pc:spChg>
      </pc:sldChg>
      <pc:sldChg chg="modSp mod">
        <pc:chgData name="Jayesha Ginson" userId="5cd18edcdb6e32da" providerId="LiveId" clId="{C0C79D29-78B5-473A-B19B-AF2278F34568}" dt="2023-11-07T20:59:09.503" v="99" actId="20577"/>
        <pc:sldMkLst>
          <pc:docMk/>
          <pc:sldMk cId="3942807997" sldId="2145706497"/>
        </pc:sldMkLst>
        <pc:spChg chg="mod">
          <ac:chgData name="Jayesha Ginson" userId="5cd18edcdb6e32da" providerId="LiveId" clId="{C0C79D29-78B5-473A-B19B-AF2278F34568}" dt="2023-11-07T20:59:09.503" v="99" actId="20577"/>
          <ac:spMkLst>
            <pc:docMk/>
            <pc:sldMk cId="3942807997" sldId="2145706497"/>
            <ac:spMk id="5" creationId="{9CDCB08C-A8B9-4F4F-2109-E9E512D7F092}"/>
          </ac:spMkLst>
        </pc:spChg>
        <pc:spChg chg="mod">
          <ac:chgData name="Jayesha Ginson" userId="5cd18edcdb6e32da" providerId="LiveId" clId="{C0C79D29-78B5-473A-B19B-AF2278F34568}" dt="2023-11-07T20:59:05.793" v="97" actId="20577"/>
          <ac:spMkLst>
            <pc:docMk/>
            <pc:sldMk cId="3942807997" sldId="2145706497"/>
            <ac:spMk id="7" creationId="{8FB23CE6-144E-23CB-9FCF-E9F7D447488F}"/>
          </ac:spMkLst>
        </pc:spChg>
      </pc:sldChg>
      <pc:sldChg chg="addSp delSp modSp mod">
        <pc:chgData name="Jayesha Ginson" userId="5cd18edcdb6e32da" providerId="LiveId" clId="{C0C79D29-78B5-473A-B19B-AF2278F34568}" dt="2023-11-02T20:25:22.740" v="45" actId="14100"/>
        <pc:sldMkLst>
          <pc:docMk/>
          <pc:sldMk cId="2131167195" sldId="2145706565"/>
        </pc:sldMkLst>
        <pc:spChg chg="add del mod">
          <ac:chgData name="Jayesha Ginson" userId="5cd18edcdb6e32da" providerId="LiveId" clId="{C0C79D29-78B5-473A-B19B-AF2278F34568}" dt="2023-11-02T20:24:18.227" v="42" actId="1076"/>
          <ac:spMkLst>
            <pc:docMk/>
            <pc:sldMk cId="2131167195" sldId="2145706565"/>
            <ac:spMk id="12" creationId="{5B7D4DEF-50F3-30CC-7680-F26D9C2A66C0}"/>
          </ac:spMkLst>
        </pc:spChg>
        <pc:spChg chg="add del mod">
          <ac:chgData name="Jayesha Ginson" userId="5cd18edcdb6e32da" providerId="LiveId" clId="{C0C79D29-78B5-473A-B19B-AF2278F34568}" dt="2023-11-02T20:23:08.186" v="36" actId="478"/>
          <ac:spMkLst>
            <pc:docMk/>
            <pc:sldMk cId="2131167195" sldId="2145706565"/>
            <ac:spMk id="17" creationId="{2CF8EBD3-F2F3-D198-D3F5-84E1265820D6}"/>
          </ac:spMkLst>
        </pc:spChg>
        <pc:spChg chg="add del mod">
          <ac:chgData name="Jayesha Ginson" userId="5cd18edcdb6e32da" providerId="LiveId" clId="{C0C79D29-78B5-473A-B19B-AF2278F34568}" dt="2023-11-02T20:23:07.521" v="35"/>
          <ac:spMkLst>
            <pc:docMk/>
            <pc:sldMk cId="2131167195" sldId="2145706565"/>
            <ac:spMk id="19" creationId="{017393CB-22FA-9B29-B789-E6CE156FCCB0}"/>
          </ac:spMkLst>
        </pc:spChg>
        <pc:spChg chg="add del mod">
          <ac:chgData name="Jayesha Ginson" userId="5cd18edcdb6e32da" providerId="LiveId" clId="{C0C79D29-78B5-473A-B19B-AF2278F34568}" dt="2023-11-02T20:23:04.852" v="32"/>
          <ac:spMkLst>
            <pc:docMk/>
            <pc:sldMk cId="2131167195" sldId="2145706565"/>
            <ac:spMk id="20" creationId="{661F1AF4-1F60-669E-4F8F-8D25998294F4}"/>
          </ac:spMkLst>
        </pc:spChg>
        <pc:spChg chg="mod">
          <ac:chgData name="Jayesha Ginson" userId="5cd18edcdb6e32da" providerId="LiveId" clId="{C0C79D29-78B5-473A-B19B-AF2278F34568}" dt="2023-11-02T20:24:05.477" v="39" actId="14100"/>
          <ac:spMkLst>
            <pc:docMk/>
            <pc:sldMk cId="2131167195" sldId="2145706565"/>
            <ac:spMk id="37" creationId="{F12C180A-82A6-5722-B4ED-E3BC435E4141}"/>
          </ac:spMkLst>
        </pc:spChg>
        <pc:spChg chg="mod">
          <ac:chgData name="Jayesha Ginson" userId="5cd18edcdb6e32da" providerId="LiveId" clId="{C0C79D29-78B5-473A-B19B-AF2278F34568}" dt="2023-11-02T20:23:58.964" v="38" actId="14100"/>
          <ac:spMkLst>
            <pc:docMk/>
            <pc:sldMk cId="2131167195" sldId="2145706565"/>
            <ac:spMk id="41" creationId="{CBE7C252-BC90-2FBA-5A3C-3635EC824E3D}"/>
          </ac:spMkLst>
        </pc:spChg>
        <pc:spChg chg="mod">
          <ac:chgData name="Jayesha Ginson" userId="5cd18edcdb6e32da" providerId="LiveId" clId="{C0C79D29-78B5-473A-B19B-AF2278F34568}" dt="2023-11-02T20:25:22.740" v="45" actId="14100"/>
          <ac:spMkLst>
            <pc:docMk/>
            <pc:sldMk cId="2131167195" sldId="2145706565"/>
            <ac:spMk id="42" creationId="{6C562A90-6165-B79F-F500-2A6859F5F476}"/>
          </ac:spMkLst>
        </pc:spChg>
        <pc:spChg chg="mod">
          <ac:chgData name="Jayesha Ginson" userId="5cd18edcdb6e32da" providerId="LiveId" clId="{C0C79D29-78B5-473A-B19B-AF2278F34568}" dt="2023-11-02T20:25:14.625" v="44" actId="14100"/>
          <ac:spMkLst>
            <pc:docMk/>
            <pc:sldMk cId="2131167195" sldId="2145706565"/>
            <ac:spMk id="43" creationId="{8246D440-A3D4-2B25-FEF6-65599B75FD9D}"/>
          </ac:spMkLst>
        </pc:spChg>
      </pc:sldChg>
      <pc:sldChg chg="del">
        <pc:chgData name="Jayesha Ginson" userId="5cd18edcdb6e32da" providerId="LiveId" clId="{C0C79D29-78B5-473A-B19B-AF2278F34568}" dt="2023-11-07T20:58:35.729" v="75" actId="47"/>
        <pc:sldMkLst>
          <pc:docMk/>
          <pc:sldMk cId="4293496668" sldId="2145706623"/>
        </pc:sldMkLst>
      </pc:sldChg>
      <pc:sldChg chg="del">
        <pc:chgData name="Jayesha Ginson" userId="5cd18edcdb6e32da" providerId="LiveId" clId="{C0C79D29-78B5-473A-B19B-AF2278F34568}" dt="2023-11-07T20:57:46.160" v="47" actId="47"/>
        <pc:sldMkLst>
          <pc:docMk/>
          <pc:sldMk cId="3980008976" sldId="2145706626"/>
        </pc:sldMkLst>
      </pc:sldChg>
      <pc:sldChg chg="modSp mod">
        <pc:chgData name="Jayesha Ginson" userId="5cd18edcdb6e32da" providerId="LiveId" clId="{C0C79D29-78B5-473A-B19B-AF2278F34568}" dt="2023-11-07T21:02:01.681" v="106" actId="20577"/>
        <pc:sldMkLst>
          <pc:docMk/>
          <pc:sldMk cId="930960850" sldId="2145706628"/>
        </pc:sldMkLst>
        <pc:spChg chg="mod">
          <ac:chgData name="Jayesha Ginson" userId="5cd18edcdb6e32da" providerId="LiveId" clId="{C0C79D29-78B5-473A-B19B-AF2278F34568}" dt="2023-11-07T21:01:57.581" v="102" actId="20577"/>
          <ac:spMkLst>
            <pc:docMk/>
            <pc:sldMk cId="930960850" sldId="2145706628"/>
            <ac:spMk id="4" creationId="{9FFC0CF3-1993-81A5-5C0F-1C76BE1281FD}"/>
          </ac:spMkLst>
        </pc:spChg>
        <pc:spChg chg="mod">
          <ac:chgData name="Jayesha Ginson" userId="5cd18edcdb6e32da" providerId="LiveId" clId="{C0C79D29-78B5-473A-B19B-AF2278F34568}" dt="2023-11-07T21:02:01.681" v="106" actId="20577"/>
          <ac:spMkLst>
            <pc:docMk/>
            <pc:sldMk cId="930960850" sldId="2145706628"/>
            <ac:spMk id="5" creationId="{7B5CBFA9-A25A-3BEE-0787-36858BCEA738}"/>
          </ac:spMkLst>
        </pc:spChg>
      </pc:sldChg>
      <pc:sldChg chg="modSp add del mod">
        <pc:chgData name="Jayesha Ginson" userId="5cd18edcdb6e32da" providerId="LiveId" clId="{C0C79D29-78B5-473A-B19B-AF2278F34568}" dt="2023-11-02T20:14:06.347" v="8"/>
        <pc:sldMkLst>
          <pc:docMk/>
          <pc:sldMk cId="2438249021" sldId="2145706629"/>
        </pc:sldMkLst>
        <pc:spChg chg="mod">
          <ac:chgData name="Jayesha Ginson" userId="5cd18edcdb6e32da" providerId="LiveId" clId="{C0C79D29-78B5-473A-B19B-AF2278F34568}" dt="2023-11-02T20:14:06.347" v="8"/>
          <ac:spMkLst>
            <pc:docMk/>
            <pc:sldMk cId="2438249021" sldId="2145706629"/>
            <ac:spMk id="5" creationId="{7B5CBFA9-A25A-3BEE-0787-36858BCEA738}"/>
          </ac:spMkLst>
        </pc:spChg>
      </pc:sldChg>
      <pc:sldChg chg="add del setBg">
        <pc:chgData name="Jayesha Ginson" userId="5cd18edcdb6e32da" providerId="LiveId" clId="{C0C79D29-78B5-473A-B19B-AF2278F34568}" dt="2023-11-02T20:14:06.347" v="8"/>
        <pc:sldMkLst>
          <pc:docMk/>
          <pc:sldMk cId="2344124628" sldId="2145706630"/>
        </pc:sldMkLst>
      </pc:sldChg>
      <pc:sldChg chg="add del setBg">
        <pc:chgData name="Jayesha Ginson" userId="5cd18edcdb6e32da" providerId="LiveId" clId="{C0C79D29-78B5-473A-B19B-AF2278F34568}" dt="2023-11-02T20:14:06.347" v="8"/>
        <pc:sldMkLst>
          <pc:docMk/>
          <pc:sldMk cId="4235661454" sldId="2145706631"/>
        </pc:sldMkLst>
      </pc:sldChg>
      <pc:sldChg chg="add del">
        <pc:chgData name="Jayesha Ginson" userId="5cd18edcdb6e32da" providerId="LiveId" clId="{C0C79D29-78B5-473A-B19B-AF2278F34568}" dt="2023-11-02T20:14:06.347" v="8"/>
        <pc:sldMkLst>
          <pc:docMk/>
          <pc:sldMk cId="477110913" sldId="2145706632"/>
        </pc:sldMkLst>
      </pc:sldChg>
      <pc:sldChg chg="add del setBg">
        <pc:chgData name="Jayesha Ginson" userId="5cd18edcdb6e32da" providerId="LiveId" clId="{C0C79D29-78B5-473A-B19B-AF2278F34568}" dt="2023-11-02T20:14:06.347" v="8"/>
        <pc:sldMkLst>
          <pc:docMk/>
          <pc:sldMk cId="2519890692" sldId="2145706633"/>
        </pc:sldMkLst>
      </pc:sldChg>
      <pc:sldChg chg="modSp add mod">
        <pc:chgData name="Jayesha Ginson" userId="5cd18edcdb6e32da" providerId="LiveId" clId="{C0C79D29-78B5-473A-B19B-AF2278F34568}" dt="2023-11-07T20:59:16.563" v="101" actId="20577"/>
        <pc:sldMkLst>
          <pc:docMk/>
          <pc:sldMk cId="3594185056" sldId="2145706633"/>
        </pc:sldMkLst>
        <pc:spChg chg="mod">
          <ac:chgData name="Jayesha Ginson" userId="5cd18edcdb6e32da" providerId="LiveId" clId="{C0C79D29-78B5-473A-B19B-AF2278F34568}" dt="2023-11-07T20:59:16.563" v="101" actId="20577"/>
          <ac:spMkLst>
            <pc:docMk/>
            <pc:sldMk cId="3594185056" sldId="2145706633"/>
            <ac:spMk id="8" creationId="{D433CBC9-41EB-C385-86C3-6142EFBC504D}"/>
          </ac:spMkLst>
        </pc:spChg>
        <pc:spChg chg="mod">
          <ac:chgData name="Jayesha Ginson" userId="5cd18edcdb6e32da" providerId="LiveId" clId="{C0C79D29-78B5-473A-B19B-AF2278F34568}" dt="2023-11-07T20:58:23.802" v="73" actId="207"/>
          <ac:spMkLst>
            <pc:docMk/>
            <pc:sldMk cId="3594185056" sldId="2145706633"/>
            <ac:spMk id="9" creationId="{4C37A1F0-7ABD-F912-6EE2-D77FCB2CE2FD}"/>
          </ac:spMkLst>
        </pc:spChg>
      </pc:sldChg>
      <pc:sldChg chg="add del">
        <pc:chgData name="Jayesha Ginson" userId="5cd18edcdb6e32da" providerId="LiveId" clId="{C0C79D29-78B5-473A-B19B-AF2278F34568}" dt="2023-11-02T20:14:06.347" v="8"/>
        <pc:sldMkLst>
          <pc:docMk/>
          <pc:sldMk cId="3906530429" sldId="2145706634"/>
        </pc:sldMkLst>
      </pc:sldChg>
      <pc:sldChg chg="modSp add mod">
        <pc:chgData name="Jayesha Ginson" userId="5cd18edcdb6e32da" providerId="LiveId" clId="{C0C79D29-78B5-473A-B19B-AF2278F34568}" dt="2023-11-07T20:58:46.025" v="76" actId="207"/>
        <pc:sldMkLst>
          <pc:docMk/>
          <pc:sldMk cId="2334755536" sldId="2145706635"/>
        </pc:sldMkLst>
        <pc:spChg chg="mod">
          <ac:chgData name="Jayesha Ginson" userId="5cd18edcdb6e32da" providerId="LiveId" clId="{C0C79D29-78B5-473A-B19B-AF2278F34568}" dt="2023-11-07T20:58:46.025" v="76" actId="207"/>
          <ac:spMkLst>
            <pc:docMk/>
            <pc:sldMk cId="2334755536" sldId="2145706635"/>
            <ac:spMk id="20" creationId="{515093BF-E031-5B4E-EB26-AD00D3AE7E98}"/>
          </ac:spMkLst>
        </pc:spChg>
      </pc:sldChg>
      <pc:sldChg chg="add del">
        <pc:chgData name="Jayesha Ginson" userId="5cd18edcdb6e32da" providerId="LiveId" clId="{C0C79D29-78B5-473A-B19B-AF2278F34568}" dt="2023-11-02T20:14:06.347" v="8"/>
        <pc:sldMkLst>
          <pc:docMk/>
          <pc:sldMk cId="3487018672" sldId="2145706635"/>
        </pc:sldMkLst>
      </pc:sldChg>
      <pc:sldChg chg="add del">
        <pc:chgData name="Jayesha Ginson" userId="5cd18edcdb6e32da" providerId="LiveId" clId="{C0C79D29-78B5-473A-B19B-AF2278F34568}" dt="2023-11-02T20:14:06.347" v="8"/>
        <pc:sldMkLst>
          <pc:docMk/>
          <pc:sldMk cId="2415290380" sldId="2145706636"/>
        </pc:sldMkLst>
      </pc:sldChg>
      <pc:sldChg chg="add del setBg">
        <pc:chgData name="Jayesha Ginson" userId="5cd18edcdb6e32da" providerId="LiveId" clId="{C0C79D29-78B5-473A-B19B-AF2278F34568}" dt="2023-11-02T20:14:06.347" v="8"/>
        <pc:sldMkLst>
          <pc:docMk/>
          <pc:sldMk cId="1297661138" sldId="2145706637"/>
        </pc:sldMkLst>
      </pc:sldChg>
      <pc:sldChg chg="add del">
        <pc:chgData name="Jayesha Ginson" userId="5cd18edcdb6e32da" providerId="LiveId" clId="{C0C79D29-78B5-473A-B19B-AF2278F34568}" dt="2023-11-02T20:14:06.347" v="8"/>
        <pc:sldMkLst>
          <pc:docMk/>
          <pc:sldMk cId="1310036615" sldId="2145706638"/>
        </pc:sldMkLst>
      </pc:sldChg>
      <pc:sldChg chg="add del">
        <pc:chgData name="Jayesha Ginson" userId="5cd18edcdb6e32da" providerId="LiveId" clId="{C0C79D29-78B5-473A-B19B-AF2278F34568}" dt="2023-11-02T20:14:06.347" v="8"/>
        <pc:sldMkLst>
          <pc:docMk/>
          <pc:sldMk cId="251905751" sldId="2145706639"/>
        </pc:sldMkLst>
      </pc:sldChg>
      <pc:sldChg chg="add del setBg">
        <pc:chgData name="Jayesha Ginson" userId="5cd18edcdb6e32da" providerId="LiveId" clId="{C0C79D29-78B5-473A-B19B-AF2278F34568}" dt="2023-11-02T20:14:06.347" v="8"/>
        <pc:sldMkLst>
          <pc:docMk/>
          <pc:sldMk cId="1434226202" sldId="2145706640"/>
        </pc:sldMkLst>
      </pc:sldChg>
      <pc:sldMasterChg chg="addSp modSp mod modSldLayout">
        <pc:chgData name="Jayesha Ginson" userId="5cd18edcdb6e32da" providerId="LiveId" clId="{C0C79D29-78B5-473A-B19B-AF2278F34568}" dt="2023-11-02T20:20:16.599" v="24" actId="207"/>
        <pc:sldMasterMkLst>
          <pc:docMk/>
          <pc:sldMasterMk cId="2558663542" sldId="2147483648"/>
        </pc:sldMasterMkLst>
        <pc:spChg chg="add mod">
          <ac:chgData name="Jayesha Ginson" userId="5cd18edcdb6e32da" providerId="LiveId" clId="{C0C79D29-78B5-473A-B19B-AF2278F34568}" dt="2023-11-02T20:15:16.389" v="11" actId="207"/>
          <ac:spMkLst>
            <pc:docMk/>
            <pc:sldMasterMk cId="2558663542" sldId="2147483648"/>
            <ac:spMk id="7" creationId="{A7715FF1-43F7-70C4-0F96-BED618C0195B}"/>
          </ac:spMkLst>
        </pc:spChg>
        <pc:cxnChg chg="add mod">
          <ac:chgData name="Jayesha Ginson" userId="5cd18edcdb6e32da" providerId="LiveId" clId="{C0C79D29-78B5-473A-B19B-AF2278F34568}" dt="2023-11-02T20:15:50.094" v="12"/>
          <ac:cxnSpMkLst>
            <pc:docMk/>
            <pc:sldMasterMk cId="2558663542" sldId="2147483648"/>
            <ac:cxnSpMk id="8" creationId="{23DD637B-BF0E-5142-FB07-28EEEBC6A1E5}"/>
          </ac:cxnSpMkLst>
        </pc:cxnChg>
        <pc:sldLayoutChg chg="modSp">
          <pc:chgData name="Jayesha Ginson" userId="5cd18edcdb6e32da" providerId="LiveId" clId="{C0C79D29-78B5-473A-B19B-AF2278F34568}" dt="2023-11-02T20:19:30.998" v="15" actId="207"/>
          <pc:sldLayoutMkLst>
            <pc:docMk/>
            <pc:sldMasterMk cId="2558663542" sldId="2147483648"/>
            <pc:sldLayoutMk cId="3499931250" sldId="2147483660"/>
          </pc:sldLayoutMkLst>
          <pc:spChg chg="mod">
            <ac:chgData name="Jayesha Ginson" userId="5cd18edcdb6e32da" providerId="LiveId" clId="{C0C79D29-78B5-473A-B19B-AF2278F34568}" dt="2023-11-02T20:19:24.650" v="13" actId="207"/>
            <ac:spMkLst>
              <pc:docMk/>
              <pc:sldMasterMk cId="2558663542" sldId="2147483648"/>
              <pc:sldLayoutMk cId="3499931250" sldId="2147483660"/>
              <ac:spMk id="2" creationId="{00000000-0000-0000-0000-000000000000}"/>
            </ac:spMkLst>
          </pc:spChg>
          <pc:spChg chg="mod">
            <ac:chgData name="Jayesha Ginson" userId="5cd18edcdb6e32da" providerId="LiveId" clId="{C0C79D29-78B5-473A-B19B-AF2278F34568}" dt="2023-11-02T20:19:27.811" v="14" actId="207"/>
            <ac:spMkLst>
              <pc:docMk/>
              <pc:sldMasterMk cId="2558663542" sldId="2147483648"/>
              <pc:sldLayoutMk cId="3499931250" sldId="2147483660"/>
              <ac:spMk id="3" creationId="{00000000-0000-0000-0000-000000000000}"/>
            </ac:spMkLst>
          </pc:spChg>
          <pc:spChg chg="mod">
            <ac:chgData name="Jayesha Ginson" userId="5cd18edcdb6e32da" providerId="LiveId" clId="{C0C79D29-78B5-473A-B19B-AF2278F34568}" dt="2023-11-02T20:19:30.998" v="15" actId="207"/>
            <ac:spMkLst>
              <pc:docMk/>
              <pc:sldMasterMk cId="2558663542" sldId="2147483648"/>
              <pc:sldLayoutMk cId="3499931250" sldId="2147483660"/>
              <ac:spMk id="7" creationId="{00000000-0000-0000-0000-000000000000}"/>
            </ac:spMkLst>
          </pc:spChg>
        </pc:sldLayoutChg>
        <pc:sldLayoutChg chg="modSp">
          <pc:chgData name="Jayesha Ginson" userId="5cd18edcdb6e32da" providerId="LiveId" clId="{C0C79D29-78B5-473A-B19B-AF2278F34568}" dt="2023-11-02T20:19:58.462" v="20" actId="207"/>
          <pc:sldLayoutMkLst>
            <pc:docMk/>
            <pc:sldMasterMk cId="2558663542" sldId="2147483648"/>
            <pc:sldLayoutMk cId="4290951179" sldId="2147483662"/>
          </pc:sldLayoutMkLst>
          <pc:spChg chg="mod">
            <ac:chgData name="Jayesha Ginson" userId="5cd18edcdb6e32da" providerId="LiveId" clId="{C0C79D29-78B5-473A-B19B-AF2278F34568}" dt="2023-11-02T20:19:41.613" v="16" actId="207"/>
            <ac:spMkLst>
              <pc:docMk/>
              <pc:sldMasterMk cId="2558663542" sldId="2147483648"/>
              <pc:sldLayoutMk cId="4290951179" sldId="2147483662"/>
              <ac:spMk id="15" creationId="{3302C231-A124-4DBC-9E31-CF4A9E847ABD}"/>
            </ac:spMkLst>
          </pc:spChg>
          <pc:spChg chg="mod">
            <ac:chgData name="Jayesha Ginson" userId="5cd18edcdb6e32da" providerId="LiveId" clId="{C0C79D29-78B5-473A-B19B-AF2278F34568}" dt="2023-11-02T20:19:53.740" v="19" actId="207"/>
            <ac:spMkLst>
              <pc:docMk/>
              <pc:sldMasterMk cId="2558663542" sldId="2147483648"/>
              <pc:sldLayoutMk cId="4290951179" sldId="2147483662"/>
              <ac:spMk id="19" creationId="{27BCA7FC-1CDF-B248-A0FE-220C98855C34}"/>
            </ac:spMkLst>
          </pc:spChg>
          <pc:spChg chg="mod">
            <ac:chgData name="Jayesha Ginson" userId="5cd18edcdb6e32da" providerId="LiveId" clId="{C0C79D29-78B5-473A-B19B-AF2278F34568}" dt="2023-11-02T20:19:46.695" v="17" actId="207"/>
            <ac:spMkLst>
              <pc:docMk/>
              <pc:sldMasterMk cId="2558663542" sldId="2147483648"/>
              <pc:sldLayoutMk cId="4290951179" sldId="2147483662"/>
              <ac:spMk id="20" creationId="{1783B01A-32CF-8245-B7F6-C1BC02D8D533}"/>
            </ac:spMkLst>
          </pc:spChg>
          <pc:spChg chg="mod">
            <ac:chgData name="Jayesha Ginson" userId="5cd18edcdb6e32da" providerId="LiveId" clId="{C0C79D29-78B5-473A-B19B-AF2278F34568}" dt="2023-11-02T20:19:58.462" v="20" actId="207"/>
            <ac:spMkLst>
              <pc:docMk/>
              <pc:sldMasterMk cId="2558663542" sldId="2147483648"/>
              <pc:sldLayoutMk cId="4290951179" sldId="2147483662"/>
              <ac:spMk id="21" creationId="{DEEC593F-5090-F54D-9DE4-8B999E86D6AC}"/>
            </ac:spMkLst>
          </pc:spChg>
          <pc:spChg chg="mod">
            <ac:chgData name="Jayesha Ginson" userId="5cd18edcdb6e32da" providerId="LiveId" clId="{C0C79D29-78B5-473A-B19B-AF2278F34568}" dt="2023-11-02T20:19:50.110" v="18" actId="207"/>
            <ac:spMkLst>
              <pc:docMk/>
              <pc:sldMasterMk cId="2558663542" sldId="2147483648"/>
              <pc:sldLayoutMk cId="4290951179" sldId="2147483662"/>
              <ac:spMk id="22" creationId="{351902C6-7022-D242-9AEC-97393407D1E7}"/>
            </ac:spMkLst>
          </pc:spChg>
        </pc:sldLayoutChg>
        <pc:sldLayoutChg chg="modSp">
          <pc:chgData name="Jayesha Ginson" userId="5cd18edcdb6e32da" providerId="LiveId" clId="{C0C79D29-78B5-473A-B19B-AF2278F34568}" dt="2023-11-02T20:20:16.599" v="24" actId="207"/>
          <pc:sldLayoutMkLst>
            <pc:docMk/>
            <pc:sldMasterMk cId="2558663542" sldId="2147483648"/>
            <pc:sldLayoutMk cId="3122553170" sldId="2147483663"/>
          </pc:sldLayoutMkLst>
          <pc:spChg chg="mod">
            <ac:chgData name="Jayesha Ginson" userId="5cd18edcdb6e32da" providerId="LiveId" clId="{C0C79D29-78B5-473A-B19B-AF2278F34568}" dt="2023-11-02T20:20:13.561" v="23" actId="207"/>
            <ac:spMkLst>
              <pc:docMk/>
              <pc:sldMasterMk cId="2558663542" sldId="2147483648"/>
              <pc:sldLayoutMk cId="3122553170" sldId="2147483663"/>
              <ac:spMk id="20" creationId="{49B415C3-9EEF-3E4A-B64B-2F9F142969E8}"/>
            </ac:spMkLst>
          </pc:spChg>
          <pc:spChg chg="mod">
            <ac:chgData name="Jayesha Ginson" userId="5cd18edcdb6e32da" providerId="LiveId" clId="{C0C79D29-78B5-473A-B19B-AF2278F34568}" dt="2023-11-02T20:20:07.193" v="21" actId="207"/>
            <ac:spMkLst>
              <pc:docMk/>
              <pc:sldMasterMk cId="2558663542" sldId="2147483648"/>
              <pc:sldLayoutMk cId="3122553170" sldId="2147483663"/>
              <ac:spMk id="23" creationId="{3B3164CF-E4CF-D64B-9D47-F28E47740A7F}"/>
            </ac:spMkLst>
          </pc:spChg>
          <pc:spChg chg="mod">
            <ac:chgData name="Jayesha Ginson" userId="5cd18edcdb6e32da" providerId="LiveId" clId="{C0C79D29-78B5-473A-B19B-AF2278F34568}" dt="2023-11-02T20:20:16.599" v="24" actId="207"/>
            <ac:spMkLst>
              <pc:docMk/>
              <pc:sldMasterMk cId="2558663542" sldId="2147483648"/>
              <pc:sldLayoutMk cId="3122553170" sldId="2147483663"/>
              <ac:spMk id="26" creationId="{4A68CD89-5C54-5D4F-A1F4-9F4E7F78FD04}"/>
            </ac:spMkLst>
          </pc:spChg>
          <pc:spChg chg="mod">
            <ac:chgData name="Jayesha Ginson" userId="5cd18edcdb6e32da" providerId="LiveId" clId="{C0C79D29-78B5-473A-B19B-AF2278F34568}" dt="2023-11-02T20:20:10.185" v="22" actId="207"/>
            <ac:spMkLst>
              <pc:docMk/>
              <pc:sldMasterMk cId="2558663542" sldId="2147483648"/>
              <pc:sldLayoutMk cId="3122553170" sldId="2147483663"/>
              <ac:spMk id="28" creationId="{811900A0-BA48-3F47-8BFE-52BDF49C5E33}"/>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F14B89-402D-4FFB-9495-1BDE5E1763CE}" type="doc">
      <dgm:prSet loTypeId="urn:microsoft.com/office/officeart/2005/8/layout/process1" loCatId="process" qsTypeId="urn:microsoft.com/office/officeart/2005/8/quickstyle/simple1" qsCatId="simple" csTypeId="urn:microsoft.com/office/officeart/2005/8/colors/accent1_2" csCatId="accent1" phldr="1"/>
      <dgm:spPr/>
    </dgm:pt>
    <dgm:pt modelId="{F42D22E4-F953-4E3A-A6A7-58DB9F073ED4}">
      <dgm:prSet phldrT="[Text]" custT="1"/>
      <dgm:spPr>
        <a:solidFill>
          <a:srgbClr val="318EDE">
            <a:alpha val="15000"/>
          </a:srgbClr>
        </a:solidFill>
      </dgm:spPr>
      <dgm:t>
        <a:bodyPr/>
        <a:lstStyle/>
        <a:p>
          <a:r>
            <a:rPr lang="en-US" sz="1800" dirty="0">
              <a:solidFill>
                <a:schemeClr val="tx1"/>
              </a:solidFill>
              <a:latin typeface="+mn-lt"/>
              <a:cs typeface="Arial" panose="020B0604020202020204" pitchFamily="34" charset="0"/>
            </a:rPr>
            <a:t>Ombuds Team gathers  information on issues</a:t>
          </a:r>
          <a:endParaRPr lang="en-US" sz="1800" dirty="0">
            <a:solidFill>
              <a:schemeClr val="tx1"/>
            </a:solidFill>
            <a:latin typeface="+mn-lt"/>
          </a:endParaRPr>
        </a:p>
      </dgm:t>
    </dgm:pt>
    <dgm:pt modelId="{BBE4C44F-D574-4CC0-958E-B0EDD5CCCD7E}" type="parTrans" cxnId="{8BA2EAB9-4DAD-400A-AC83-2C2B0B9CDA7C}">
      <dgm:prSet/>
      <dgm:spPr/>
      <dgm:t>
        <a:bodyPr/>
        <a:lstStyle/>
        <a:p>
          <a:endParaRPr lang="en-US"/>
        </a:p>
      </dgm:t>
    </dgm:pt>
    <dgm:pt modelId="{03150C76-2840-443F-A988-0E435A844AB3}" type="sibTrans" cxnId="{8BA2EAB9-4DAD-400A-AC83-2C2B0B9CDA7C}">
      <dgm:prSet/>
      <dgm:spPr>
        <a:solidFill>
          <a:srgbClr val="318EDE"/>
        </a:solidFill>
      </dgm:spPr>
      <dgm:t>
        <a:bodyPr/>
        <a:lstStyle/>
        <a:p>
          <a:endParaRPr lang="en-US"/>
        </a:p>
      </dgm:t>
    </dgm:pt>
    <dgm:pt modelId="{26B40A44-BB68-42C0-A1BA-E6B11893B838}">
      <dgm:prSet phldrT="[Text]" custT="1"/>
      <dgm:spPr>
        <a:solidFill>
          <a:srgbClr val="318EDE">
            <a:alpha val="35000"/>
          </a:srgbClr>
        </a:solidFill>
      </dgm:spPr>
      <dgm:t>
        <a:bodyPr/>
        <a:lstStyle/>
        <a:p>
          <a:pPr>
            <a:buFont typeface="Arial" panose="020B0604020202020204" pitchFamily="34" charset="0"/>
            <a:buChar char="•"/>
          </a:pPr>
          <a:r>
            <a:rPr lang="en-US" sz="1800">
              <a:solidFill>
                <a:schemeClr val="tx1"/>
              </a:solidFill>
              <a:latin typeface="+mn-lt"/>
              <a:cs typeface="Arial" panose="020B0604020202020204" pitchFamily="34" charset="0"/>
            </a:rPr>
            <a:t>Information is secured, redacted, anonymized</a:t>
          </a:r>
          <a:endParaRPr lang="en-US" sz="1800">
            <a:solidFill>
              <a:schemeClr val="tx1"/>
            </a:solidFill>
            <a:latin typeface="+mn-lt"/>
          </a:endParaRPr>
        </a:p>
      </dgm:t>
    </dgm:pt>
    <dgm:pt modelId="{E1662DB8-A75F-41DD-A491-41A871997BBE}" type="parTrans" cxnId="{BA6C62E0-751E-457F-9344-6E086DFD9900}">
      <dgm:prSet/>
      <dgm:spPr/>
      <dgm:t>
        <a:bodyPr/>
        <a:lstStyle/>
        <a:p>
          <a:endParaRPr lang="en-US"/>
        </a:p>
      </dgm:t>
    </dgm:pt>
    <dgm:pt modelId="{5A0B51DA-7824-4DA3-831A-68C3EDCFDBFB}" type="sibTrans" cxnId="{BA6C62E0-751E-457F-9344-6E086DFD9900}">
      <dgm:prSet/>
      <dgm:spPr>
        <a:solidFill>
          <a:srgbClr val="318EDE"/>
        </a:solidFill>
      </dgm:spPr>
      <dgm:t>
        <a:bodyPr/>
        <a:lstStyle/>
        <a:p>
          <a:endParaRPr lang="en-US"/>
        </a:p>
      </dgm:t>
    </dgm:pt>
    <dgm:pt modelId="{81927787-C7B8-49D5-9303-6F98600C9758}">
      <dgm:prSet phldrT="[Text]" custT="1"/>
      <dgm:spPr>
        <a:solidFill>
          <a:srgbClr val="318EDE">
            <a:alpha val="50000"/>
          </a:srgbClr>
        </a:solidFill>
      </dgm:spPr>
      <dgm:t>
        <a:bodyPr/>
        <a:lstStyle/>
        <a:p>
          <a:pPr>
            <a:buFont typeface="Arial" panose="020B0604020202020204" pitchFamily="34" charset="0"/>
            <a:buChar char="•"/>
          </a:pPr>
          <a:r>
            <a:rPr lang="en-US" sz="1800">
              <a:solidFill>
                <a:schemeClr val="tx1"/>
              </a:solidFill>
              <a:latin typeface="+mn-lt"/>
              <a:cs typeface="Arial" panose="020B0604020202020204" pitchFamily="34" charset="0"/>
            </a:rPr>
            <a:t>Aggregated data is used to identify patterns, trends, and note-worthy areas of concern</a:t>
          </a:r>
          <a:endParaRPr lang="en-US" sz="1800">
            <a:solidFill>
              <a:schemeClr val="tx1"/>
            </a:solidFill>
            <a:latin typeface="+mn-lt"/>
          </a:endParaRPr>
        </a:p>
      </dgm:t>
    </dgm:pt>
    <dgm:pt modelId="{57E801FC-A470-4151-B32A-35F212D943C2}" type="parTrans" cxnId="{13AC983D-4E0A-4115-BD2E-B22A4C42FAE0}">
      <dgm:prSet/>
      <dgm:spPr/>
      <dgm:t>
        <a:bodyPr/>
        <a:lstStyle/>
        <a:p>
          <a:endParaRPr lang="en-US"/>
        </a:p>
      </dgm:t>
    </dgm:pt>
    <dgm:pt modelId="{ED676882-26D6-4F4B-A1A4-BA9DACDA2693}" type="sibTrans" cxnId="{13AC983D-4E0A-4115-BD2E-B22A4C42FAE0}">
      <dgm:prSet/>
      <dgm:spPr>
        <a:solidFill>
          <a:srgbClr val="318EDE"/>
        </a:solidFill>
      </dgm:spPr>
      <dgm:t>
        <a:bodyPr/>
        <a:lstStyle/>
        <a:p>
          <a:endParaRPr lang="en-US"/>
        </a:p>
      </dgm:t>
    </dgm:pt>
    <dgm:pt modelId="{D22A9F79-0551-46EB-B082-FD6E240E415E}">
      <dgm:prSet phldrT="[Text]" custT="1"/>
      <dgm:spPr>
        <a:solidFill>
          <a:srgbClr val="318EDE"/>
        </a:solidFill>
      </dgm:spPr>
      <dgm:t>
        <a:bodyPr/>
        <a:lstStyle/>
        <a:p>
          <a:pPr>
            <a:lnSpc>
              <a:spcPct val="100000"/>
            </a:lnSpc>
            <a:buFont typeface="Arial" panose="020B0604020202020204" pitchFamily="34" charset="0"/>
            <a:buChar char="•"/>
          </a:pPr>
          <a:r>
            <a:rPr lang="en-US" sz="1800" dirty="0">
              <a:solidFill>
                <a:schemeClr val="bg1"/>
              </a:solidFill>
              <a:latin typeface="+mn-lt"/>
              <a:cs typeface="Arial" panose="020B0604020202020204" pitchFamily="34" charset="0"/>
            </a:rPr>
            <a:t>Data is compiled into periodic reports and provided to senior leadership</a:t>
          </a:r>
          <a:endParaRPr lang="en-US" sz="1800" dirty="0">
            <a:solidFill>
              <a:schemeClr val="bg1"/>
            </a:solidFill>
            <a:latin typeface="+mn-lt"/>
          </a:endParaRPr>
        </a:p>
      </dgm:t>
    </dgm:pt>
    <dgm:pt modelId="{1DFCAFDD-4BC0-44E5-B856-8304F435B5DF}" type="parTrans" cxnId="{786D1709-AD9F-42FC-AADC-2504ED486F98}">
      <dgm:prSet/>
      <dgm:spPr/>
      <dgm:t>
        <a:bodyPr/>
        <a:lstStyle/>
        <a:p>
          <a:endParaRPr lang="en-US"/>
        </a:p>
      </dgm:t>
    </dgm:pt>
    <dgm:pt modelId="{2A06AA75-6401-412A-9381-F8FC6E816360}" type="sibTrans" cxnId="{786D1709-AD9F-42FC-AADC-2504ED486F98}">
      <dgm:prSet/>
      <dgm:spPr/>
      <dgm:t>
        <a:bodyPr/>
        <a:lstStyle/>
        <a:p>
          <a:endParaRPr lang="en-US"/>
        </a:p>
      </dgm:t>
    </dgm:pt>
    <dgm:pt modelId="{C5239C2D-F3DA-43A5-88A5-6298C1A96571}" type="pres">
      <dgm:prSet presAssocID="{D5F14B89-402D-4FFB-9495-1BDE5E1763CE}" presName="Name0" presStyleCnt="0">
        <dgm:presLayoutVars>
          <dgm:dir/>
          <dgm:resizeHandles val="exact"/>
        </dgm:presLayoutVars>
      </dgm:prSet>
      <dgm:spPr/>
    </dgm:pt>
    <dgm:pt modelId="{6D8ECCA2-63D4-4244-AE29-E54920E22AE5}" type="pres">
      <dgm:prSet presAssocID="{F42D22E4-F953-4E3A-A6A7-58DB9F073ED4}" presName="node" presStyleLbl="node1" presStyleIdx="0" presStyleCnt="4">
        <dgm:presLayoutVars>
          <dgm:bulletEnabled val="1"/>
        </dgm:presLayoutVars>
      </dgm:prSet>
      <dgm:spPr/>
    </dgm:pt>
    <dgm:pt modelId="{467437C4-961A-4BA8-85B7-9F7EAA605F1E}" type="pres">
      <dgm:prSet presAssocID="{03150C76-2840-443F-A988-0E435A844AB3}" presName="sibTrans" presStyleLbl="sibTrans2D1" presStyleIdx="0" presStyleCnt="3"/>
      <dgm:spPr/>
    </dgm:pt>
    <dgm:pt modelId="{2650CC5E-0C6D-408B-9E77-3E1D7E3912AB}" type="pres">
      <dgm:prSet presAssocID="{03150C76-2840-443F-A988-0E435A844AB3}" presName="connectorText" presStyleLbl="sibTrans2D1" presStyleIdx="0" presStyleCnt="3"/>
      <dgm:spPr/>
    </dgm:pt>
    <dgm:pt modelId="{C4C0E8CF-51EF-41FD-88E5-6E0157C54D21}" type="pres">
      <dgm:prSet presAssocID="{26B40A44-BB68-42C0-A1BA-E6B11893B838}" presName="node" presStyleLbl="node1" presStyleIdx="1" presStyleCnt="4">
        <dgm:presLayoutVars>
          <dgm:bulletEnabled val="1"/>
        </dgm:presLayoutVars>
      </dgm:prSet>
      <dgm:spPr/>
    </dgm:pt>
    <dgm:pt modelId="{C8C144EB-E8AC-40D1-814A-B3591918D480}" type="pres">
      <dgm:prSet presAssocID="{5A0B51DA-7824-4DA3-831A-68C3EDCFDBFB}" presName="sibTrans" presStyleLbl="sibTrans2D1" presStyleIdx="1" presStyleCnt="3"/>
      <dgm:spPr/>
    </dgm:pt>
    <dgm:pt modelId="{ACABD434-72C8-437D-BD2D-A4D9F5928DEF}" type="pres">
      <dgm:prSet presAssocID="{5A0B51DA-7824-4DA3-831A-68C3EDCFDBFB}" presName="connectorText" presStyleLbl="sibTrans2D1" presStyleIdx="1" presStyleCnt="3"/>
      <dgm:spPr/>
    </dgm:pt>
    <dgm:pt modelId="{B8866076-8461-4EB2-B9EE-43EF567D6134}" type="pres">
      <dgm:prSet presAssocID="{81927787-C7B8-49D5-9303-6F98600C9758}" presName="node" presStyleLbl="node1" presStyleIdx="2" presStyleCnt="4">
        <dgm:presLayoutVars>
          <dgm:bulletEnabled val="1"/>
        </dgm:presLayoutVars>
      </dgm:prSet>
      <dgm:spPr/>
    </dgm:pt>
    <dgm:pt modelId="{9C5A6D8C-8976-474D-9B02-E9E644D72B63}" type="pres">
      <dgm:prSet presAssocID="{ED676882-26D6-4F4B-A1A4-BA9DACDA2693}" presName="sibTrans" presStyleLbl="sibTrans2D1" presStyleIdx="2" presStyleCnt="3"/>
      <dgm:spPr/>
    </dgm:pt>
    <dgm:pt modelId="{16199B13-DF2E-4C81-8324-92CB847A66A2}" type="pres">
      <dgm:prSet presAssocID="{ED676882-26D6-4F4B-A1A4-BA9DACDA2693}" presName="connectorText" presStyleLbl="sibTrans2D1" presStyleIdx="2" presStyleCnt="3"/>
      <dgm:spPr/>
    </dgm:pt>
    <dgm:pt modelId="{E9292C17-AFFE-4A22-A46B-B639C1B4A027}" type="pres">
      <dgm:prSet presAssocID="{D22A9F79-0551-46EB-B082-FD6E240E415E}" presName="node" presStyleLbl="node1" presStyleIdx="3" presStyleCnt="4">
        <dgm:presLayoutVars>
          <dgm:bulletEnabled val="1"/>
        </dgm:presLayoutVars>
      </dgm:prSet>
      <dgm:spPr/>
    </dgm:pt>
  </dgm:ptLst>
  <dgm:cxnLst>
    <dgm:cxn modelId="{CDCE9900-0077-40C5-BFC0-E7124D552FF5}" type="presOf" srcId="{ED676882-26D6-4F4B-A1A4-BA9DACDA2693}" destId="{9C5A6D8C-8976-474D-9B02-E9E644D72B63}" srcOrd="0" destOrd="0" presId="urn:microsoft.com/office/officeart/2005/8/layout/process1"/>
    <dgm:cxn modelId="{786D1709-AD9F-42FC-AADC-2504ED486F98}" srcId="{D5F14B89-402D-4FFB-9495-1BDE5E1763CE}" destId="{D22A9F79-0551-46EB-B082-FD6E240E415E}" srcOrd="3" destOrd="0" parTransId="{1DFCAFDD-4BC0-44E5-B856-8304F435B5DF}" sibTransId="{2A06AA75-6401-412A-9381-F8FC6E816360}"/>
    <dgm:cxn modelId="{EE865825-03CE-41E1-AE05-5A864F1431D0}" type="presOf" srcId="{81927787-C7B8-49D5-9303-6F98600C9758}" destId="{B8866076-8461-4EB2-B9EE-43EF567D6134}" srcOrd="0" destOrd="0" presId="urn:microsoft.com/office/officeart/2005/8/layout/process1"/>
    <dgm:cxn modelId="{4EFBCD36-7836-4359-B7D2-64FE7E976F35}" type="presOf" srcId="{26B40A44-BB68-42C0-A1BA-E6B11893B838}" destId="{C4C0E8CF-51EF-41FD-88E5-6E0157C54D21}" srcOrd="0" destOrd="0" presId="urn:microsoft.com/office/officeart/2005/8/layout/process1"/>
    <dgm:cxn modelId="{13AC983D-4E0A-4115-BD2E-B22A4C42FAE0}" srcId="{D5F14B89-402D-4FFB-9495-1BDE5E1763CE}" destId="{81927787-C7B8-49D5-9303-6F98600C9758}" srcOrd="2" destOrd="0" parTransId="{57E801FC-A470-4151-B32A-35F212D943C2}" sibTransId="{ED676882-26D6-4F4B-A1A4-BA9DACDA2693}"/>
    <dgm:cxn modelId="{F0562B5D-62C8-419B-92AA-1DF76BE83239}" type="presOf" srcId="{03150C76-2840-443F-A988-0E435A844AB3}" destId="{467437C4-961A-4BA8-85B7-9F7EAA605F1E}" srcOrd="0" destOrd="0" presId="urn:microsoft.com/office/officeart/2005/8/layout/process1"/>
    <dgm:cxn modelId="{245C914B-AA00-4213-BAB3-64AD524A26F9}" type="presOf" srcId="{ED676882-26D6-4F4B-A1A4-BA9DACDA2693}" destId="{16199B13-DF2E-4C81-8324-92CB847A66A2}" srcOrd="1" destOrd="0" presId="urn:microsoft.com/office/officeart/2005/8/layout/process1"/>
    <dgm:cxn modelId="{6932FD5A-8C68-4F46-8EA9-DEB67117A930}" type="presOf" srcId="{03150C76-2840-443F-A988-0E435A844AB3}" destId="{2650CC5E-0C6D-408B-9E77-3E1D7E3912AB}" srcOrd="1" destOrd="0" presId="urn:microsoft.com/office/officeart/2005/8/layout/process1"/>
    <dgm:cxn modelId="{7253C37C-E92F-4C29-BC8E-ED3D006389FE}" type="presOf" srcId="{5A0B51DA-7824-4DA3-831A-68C3EDCFDBFB}" destId="{C8C144EB-E8AC-40D1-814A-B3591918D480}" srcOrd="0" destOrd="0" presId="urn:microsoft.com/office/officeart/2005/8/layout/process1"/>
    <dgm:cxn modelId="{21F00A81-BD73-49CD-BA4A-DE632EBC2DEF}" type="presOf" srcId="{F42D22E4-F953-4E3A-A6A7-58DB9F073ED4}" destId="{6D8ECCA2-63D4-4244-AE29-E54920E22AE5}" srcOrd="0" destOrd="0" presId="urn:microsoft.com/office/officeart/2005/8/layout/process1"/>
    <dgm:cxn modelId="{4545BCA1-FE40-47EC-BEE0-911E3E962566}" type="presOf" srcId="{5A0B51DA-7824-4DA3-831A-68C3EDCFDBFB}" destId="{ACABD434-72C8-437D-BD2D-A4D9F5928DEF}" srcOrd="1" destOrd="0" presId="urn:microsoft.com/office/officeart/2005/8/layout/process1"/>
    <dgm:cxn modelId="{709A2BAD-F190-44D6-9771-79B4AE635140}" type="presOf" srcId="{D22A9F79-0551-46EB-B082-FD6E240E415E}" destId="{E9292C17-AFFE-4A22-A46B-B639C1B4A027}" srcOrd="0" destOrd="0" presId="urn:microsoft.com/office/officeart/2005/8/layout/process1"/>
    <dgm:cxn modelId="{8BA2EAB9-4DAD-400A-AC83-2C2B0B9CDA7C}" srcId="{D5F14B89-402D-4FFB-9495-1BDE5E1763CE}" destId="{F42D22E4-F953-4E3A-A6A7-58DB9F073ED4}" srcOrd="0" destOrd="0" parTransId="{BBE4C44F-D574-4CC0-958E-B0EDD5CCCD7E}" sibTransId="{03150C76-2840-443F-A988-0E435A844AB3}"/>
    <dgm:cxn modelId="{BA6C62E0-751E-457F-9344-6E086DFD9900}" srcId="{D5F14B89-402D-4FFB-9495-1BDE5E1763CE}" destId="{26B40A44-BB68-42C0-A1BA-E6B11893B838}" srcOrd="1" destOrd="0" parTransId="{E1662DB8-A75F-41DD-A491-41A871997BBE}" sibTransId="{5A0B51DA-7824-4DA3-831A-68C3EDCFDBFB}"/>
    <dgm:cxn modelId="{410E0EED-9A94-490C-BF17-21781AD871C2}" type="presOf" srcId="{D5F14B89-402D-4FFB-9495-1BDE5E1763CE}" destId="{C5239C2D-F3DA-43A5-88A5-6298C1A96571}" srcOrd="0" destOrd="0" presId="urn:microsoft.com/office/officeart/2005/8/layout/process1"/>
    <dgm:cxn modelId="{4FC3B628-8E4F-4074-B5C1-37E784022E9B}" type="presParOf" srcId="{C5239C2D-F3DA-43A5-88A5-6298C1A96571}" destId="{6D8ECCA2-63D4-4244-AE29-E54920E22AE5}" srcOrd="0" destOrd="0" presId="urn:microsoft.com/office/officeart/2005/8/layout/process1"/>
    <dgm:cxn modelId="{7606CA5E-34A8-49CA-8B5B-59262577D300}" type="presParOf" srcId="{C5239C2D-F3DA-43A5-88A5-6298C1A96571}" destId="{467437C4-961A-4BA8-85B7-9F7EAA605F1E}" srcOrd="1" destOrd="0" presId="urn:microsoft.com/office/officeart/2005/8/layout/process1"/>
    <dgm:cxn modelId="{F7387D05-83B5-479E-861A-2FD1A2AE509E}" type="presParOf" srcId="{467437C4-961A-4BA8-85B7-9F7EAA605F1E}" destId="{2650CC5E-0C6D-408B-9E77-3E1D7E3912AB}" srcOrd="0" destOrd="0" presId="urn:microsoft.com/office/officeart/2005/8/layout/process1"/>
    <dgm:cxn modelId="{7F552853-E435-4431-9F3C-9BA7878A7DF6}" type="presParOf" srcId="{C5239C2D-F3DA-43A5-88A5-6298C1A96571}" destId="{C4C0E8CF-51EF-41FD-88E5-6E0157C54D21}" srcOrd="2" destOrd="0" presId="urn:microsoft.com/office/officeart/2005/8/layout/process1"/>
    <dgm:cxn modelId="{49C0267D-299A-4A4F-B5EE-9E7A2C7D97FD}" type="presParOf" srcId="{C5239C2D-F3DA-43A5-88A5-6298C1A96571}" destId="{C8C144EB-E8AC-40D1-814A-B3591918D480}" srcOrd="3" destOrd="0" presId="urn:microsoft.com/office/officeart/2005/8/layout/process1"/>
    <dgm:cxn modelId="{3CC2FD29-BBE4-48E8-AEF1-27B1F99FF35A}" type="presParOf" srcId="{C8C144EB-E8AC-40D1-814A-B3591918D480}" destId="{ACABD434-72C8-437D-BD2D-A4D9F5928DEF}" srcOrd="0" destOrd="0" presId="urn:microsoft.com/office/officeart/2005/8/layout/process1"/>
    <dgm:cxn modelId="{EAD54390-0383-40FE-807F-D1E5130EDACB}" type="presParOf" srcId="{C5239C2D-F3DA-43A5-88A5-6298C1A96571}" destId="{B8866076-8461-4EB2-B9EE-43EF567D6134}" srcOrd="4" destOrd="0" presId="urn:microsoft.com/office/officeart/2005/8/layout/process1"/>
    <dgm:cxn modelId="{99885B8B-244A-4496-84FC-C9B56159A335}" type="presParOf" srcId="{C5239C2D-F3DA-43A5-88A5-6298C1A96571}" destId="{9C5A6D8C-8976-474D-9B02-E9E644D72B63}" srcOrd="5" destOrd="0" presId="urn:microsoft.com/office/officeart/2005/8/layout/process1"/>
    <dgm:cxn modelId="{FBD5E366-97D6-4304-9F53-B10D9CD72F62}" type="presParOf" srcId="{9C5A6D8C-8976-474D-9B02-E9E644D72B63}" destId="{16199B13-DF2E-4C81-8324-92CB847A66A2}" srcOrd="0" destOrd="0" presId="urn:microsoft.com/office/officeart/2005/8/layout/process1"/>
    <dgm:cxn modelId="{B6EE2D31-4932-446D-9BED-48A95F3D49CA}" type="presParOf" srcId="{C5239C2D-F3DA-43A5-88A5-6298C1A96571}" destId="{E9292C17-AFFE-4A22-A46B-B639C1B4A027}"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ECCA2-63D4-4244-AE29-E54920E22AE5}">
      <dsp:nvSpPr>
        <dsp:cNvPr id="0" name=""/>
        <dsp:cNvSpPr/>
      </dsp:nvSpPr>
      <dsp:spPr>
        <a:xfrm>
          <a:off x="4627" y="1658761"/>
          <a:ext cx="2023175" cy="1590879"/>
        </a:xfrm>
        <a:prstGeom prst="roundRect">
          <a:avLst>
            <a:gd name="adj" fmla="val 10000"/>
          </a:avLst>
        </a:prstGeom>
        <a:solidFill>
          <a:srgbClr val="318EDE">
            <a:alpha val="15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latin typeface="+mn-lt"/>
              <a:cs typeface="Arial" panose="020B0604020202020204" pitchFamily="34" charset="0"/>
            </a:rPr>
            <a:t>Ombuds Team gathers  information on issues</a:t>
          </a:r>
          <a:endParaRPr lang="en-US" sz="1800" kern="1200" dirty="0">
            <a:solidFill>
              <a:schemeClr val="tx1"/>
            </a:solidFill>
            <a:latin typeface="+mn-lt"/>
          </a:endParaRPr>
        </a:p>
      </dsp:txBody>
      <dsp:txXfrm>
        <a:off x="51222" y="1705356"/>
        <a:ext cx="1929985" cy="1497689"/>
      </dsp:txXfrm>
    </dsp:sp>
    <dsp:sp modelId="{467437C4-961A-4BA8-85B7-9F7EAA605F1E}">
      <dsp:nvSpPr>
        <dsp:cNvPr id="0" name=""/>
        <dsp:cNvSpPr/>
      </dsp:nvSpPr>
      <dsp:spPr>
        <a:xfrm>
          <a:off x="2230120" y="2203327"/>
          <a:ext cx="428913" cy="501747"/>
        </a:xfrm>
        <a:prstGeom prst="rightArrow">
          <a:avLst>
            <a:gd name="adj1" fmla="val 60000"/>
            <a:gd name="adj2" fmla="val 50000"/>
          </a:avLst>
        </a:prstGeom>
        <a:solidFill>
          <a:srgbClr val="318ED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230120" y="2303676"/>
        <a:ext cx="300239" cy="301049"/>
      </dsp:txXfrm>
    </dsp:sp>
    <dsp:sp modelId="{C4C0E8CF-51EF-41FD-88E5-6E0157C54D21}">
      <dsp:nvSpPr>
        <dsp:cNvPr id="0" name=""/>
        <dsp:cNvSpPr/>
      </dsp:nvSpPr>
      <dsp:spPr>
        <a:xfrm>
          <a:off x="2837072" y="1658761"/>
          <a:ext cx="2023175" cy="1590879"/>
        </a:xfrm>
        <a:prstGeom prst="roundRect">
          <a:avLst>
            <a:gd name="adj" fmla="val 10000"/>
          </a:avLst>
        </a:prstGeom>
        <a:solidFill>
          <a:srgbClr val="318EDE">
            <a:alpha val="35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US" sz="1800" kern="1200">
              <a:solidFill>
                <a:schemeClr val="tx1"/>
              </a:solidFill>
              <a:latin typeface="+mn-lt"/>
              <a:cs typeface="Arial" panose="020B0604020202020204" pitchFamily="34" charset="0"/>
            </a:rPr>
            <a:t>Information is secured, redacted, anonymized</a:t>
          </a:r>
          <a:endParaRPr lang="en-US" sz="1800" kern="1200">
            <a:solidFill>
              <a:schemeClr val="tx1"/>
            </a:solidFill>
            <a:latin typeface="+mn-lt"/>
          </a:endParaRPr>
        </a:p>
      </dsp:txBody>
      <dsp:txXfrm>
        <a:off x="2883667" y="1705356"/>
        <a:ext cx="1929985" cy="1497689"/>
      </dsp:txXfrm>
    </dsp:sp>
    <dsp:sp modelId="{C8C144EB-E8AC-40D1-814A-B3591918D480}">
      <dsp:nvSpPr>
        <dsp:cNvPr id="0" name=""/>
        <dsp:cNvSpPr/>
      </dsp:nvSpPr>
      <dsp:spPr>
        <a:xfrm>
          <a:off x="5062565" y="2203327"/>
          <a:ext cx="428913" cy="501747"/>
        </a:xfrm>
        <a:prstGeom prst="rightArrow">
          <a:avLst>
            <a:gd name="adj1" fmla="val 60000"/>
            <a:gd name="adj2" fmla="val 50000"/>
          </a:avLst>
        </a:prstGeom>
        <a:solidFill>
          <a:srgbClr val="318ED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5062565" y="2303676"/>
        <a:ext cx="300239" cy="301049"/>
      </dsp:txXfrm>
    </dsp:sp>
    <dsp:sp modelId="{B8866076-8461-4EB2-B9EE-43EF567D6134}">
      <dsp:nvSpPr>
        <dsp:cNvPr id="0" name=""/>
        <dsp:cNvSpPr/>
      </dsp:nvSpPr>
      <dsp:spPr>
        <a:xfrm>
          <a:off x="5669518" y="1658761"/>
          <a:ext cx="2023175" cy="1590879"/>
        </a:xfrm>
        <a:prstGeom prst="roundRect">
          <a:avLst>
            <a:gd name="adj" fmla="val 10000"/>
          </a:avLst>
        </a:prstGeom>
        <a:solidFill>
          <a:srgbClr val="318EDE">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US" sz="1800" kern="1200">
              <a:solidFill>
                <a:schemeClr val="tx1"/>
              </a:solidFill>
              <a:latin typeface="+mn-lt"/>
              <a:cs typeface="Arial" panose="020B0604020202020204" pitchFamily="34" charset="0"/>
            </a:rPr>
            <a:t>Aggregated data is used to identify patterns, trends, and note-worthy areas of concern</a:t>
          </a:r>
          <a:endParaRPr lang="en-US" sz="1800" kern="1200">
            <a:solidFill>
              <a:schemeClr val="tx1"/>
            </a:solidFill>
            <a:latin typeface="+mn-lt"/>
          </a:endParaRPr>
        </a:p>
      </dsp:txBody>
      <dsp:txXfrm>
        <a:off x="5716113" y="1705356"/>
        <a:ext cx="1929985" cy="1497689"/>
      </dsp:txXfrm>
    </dsp:sp>
    <dsp:sp modelId="{9C5A6D8C-8976-474D-9B02-E9E644D72B63}">
      <dsp:nvSpPr>
        <dsp:cNvPr id="0" name=""/>
        <dsp:cNvSpPr/>
      </dsp:nvSpPr>
      <dsp:spPr>
        <a:xfrm>
          <a:off x="7895011" y="2203327"/>
          <a:ext cx="428913" cy="501747"/>
        </a:xfrm>
        <a:prstGeom prst="rightArrow">
          <a:avLst>
            <a:gd name="adj1" fmla="val 60000"/>
            <a:gd name="adj2" fmla="val 50000"/>
          </a:avLst>
        </a:prstGeom>
        <a:solidFill>
          <a:srgbClr val="318ED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7895011" y="2303676"/>
        <a:ext cx="300239" cy="301049"/>
      </dsp:txXfrm>
    </dsp:sp>
    <dsp:sp modelId="{E9292C17-AFFE-4A22-A46B-B639C1B4A027}">
      <dsp:nvSpPr>
        <dsp:cNvPr id="0" name=""/>
        <dsp:cNvSpPr/>
      </dsp:nvSpPr>
      <dsp:spPr>
        <a:xfrm>
          <a:off x="8501964" y="1658761"/>
          <a:ext cx="2023175" cy="1590879"/>
        </a:xfrm>
        <a:prstGeom prst="roundRect">
          <a:avLst>
            <a:gd name="adj" fmla="val 10000"/>
          </a:avLst>
        </a:prstGeom>
        <a:solidFill>
          <a:srgbClr val="318ED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ct val="35000"/>
            </a:spcAft>
            <a:buFont typeface="Arial" panose="020B0604020202020204" pitchFamily="34" charset="0"/>
            <a:buNone/>
          </a:pPr>
          <a:r>
            <a:rPr lang="en-US" sz="1800" kern="1200" dirty="0">
              <a:solidFill>
                <a:schemeClr val="bg1"/>
              </a:solidFill>
              <a:latin typeface="+mn-lt"/>
              <a:cs typeface="Arial" panose="020B0604020202020204" pitchFamily="34" charset="0"/>
            </a:rPr>
            <a:t>Data is compiled into periodic reports and provided to senior leadership</a:t>
          </a:r>
          <a:endParaRPr lang="en-US" sz="1800" kern="1200" dirty="0">
            <a:solidFill>
              <a:schemeClr val="bg1"/>
            </a:solidFill>
            <a:latin typeface="+mn-lt"/>
          </a:endParaRPr>
        </a:p>
      </dsp:txBody>
      <dsp:txXfrm>
        <a:off x="8548559" y="1705356"/>
        <a:ext cx="1929985" cy="149768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C7AC13-1B6A-4B41-95BB-7894A2F1106F}" type="datetimeFigureOut">
              <a:rPr lang="en-US" smtClean="0"/>
              <a:t>11/7/2023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0BB27-D0F9-43A3-ACE6-3FCDBF5F3055}" type="slidenum">
              <a:rPr lang="en-US" smtClean="0"/>
              <a:t>‹#›</a:t>
            </a:fld>
            <a:endParaRPr lang="en-US"/>
          </a:p>
        </p:txBody>
      </p:sp>
    </p:spTree>
    <p:extLst>
      <p:ext uri="{BB962C8B-B14F-4D97-AF65-F5344CB8AC3E}">
        <p14:creationId xmlns:p14="http://schemas.microsoft.com/office/powerpoint/2010/main" val="4226110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1</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160786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11</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069501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12</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819164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40" indent="-18124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2</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984330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3</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115478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4</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436999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4881CE-73F7-466E-B301-679E4FB5AB8F}" type="slidenum">
              <a:rPr lang="en-US" smtClean="0"/>
              <a:t>5</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890779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6</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564387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604881CE-73F7-466E-B301-679E4FB5AB8F}" type="slidenum">
              <a:rPr lang="en-US" smtClean="0"/>
              <a:t>7</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123602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4881CE-73F7-466E-B301-679E4FB5AB8F}" type="slidenum">
              <a:rPr lang="en-US" smtClean="0"/>
              <a:t>8</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505634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604881CE-73F7-466E-B301-679E4FB5AB8F}" type="slidenum">
              <a:rPr lang="en-US" smtClean="0"/>
              <a:t>10</a:t>
            </a:fld>
            <a:endParaRPr lang="en-US"/>
          </a:p>
        </p:txBody>
      </p:sp>
      <p:sp>
        <p:nvSpPr>
          <p:cNvPr id="5" name="Footer Placeholder 4"/>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83536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27C5C-5F7D-5D78-8C30-73896465EB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CC9090-3D92-D968-8C5F-61BE566E73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627172-A6AE-FD9E-8459-C27A368A496E}"/>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5" name="Footer Placeholder 4">
            <a:extLst>
              <a:ext uri="{FF2B5EF4-FFF2-40B4-BE49-F238E27FC236}">
                <a16:creationId xmlns:a16="http://schemas.microsoft.com/office/drawing/2014/main" id="{78666FEC-0C3A-9B0B-280F-C1098E6F15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284F7F-9550-A4B5-3F6F-AA19CF6F3788}"/>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724326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7537C-AF4C-727F-113C-786939B5ED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C710B7-41F4-070E-4B48-0D37E0267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A1FCD-8652-3F27-127D-0A739F43E148}"/>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5" name="Footer Placeholder 4">
            <a:extLst>
              <a:ext uri="{FF2B5EF4-FFF2-40B4-BE49-F238E27FC236}">
                <a16:creationId xmlns:a16="http://schemas.microsoft.com/office/drawing/2014/main" id="{7350C0EF-8535-A8FA-2B21-142512F1F6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107512-18A6-4041-A224-70DB728152EB}"/>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112002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5D50A6-43BE-AC66-B889-32B8D15B76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B6F541-404B-1D9E-7015-8CF0172099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2F076-1AC9-8FE3-5CE2-F1A69EFC13B6}"/>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5" name="Footer Placeholder 4">
            <a:extLst>
              <a:ext uri="{FF2B5EF4-FFF2-40B4-BE49-F238E27FC236}">
                <a16:creationId xmlns:a16="http://schemas.microsoft.com/office/drawing/2014/main" id="{118B9647-5F98-1778-F7E1-40820DC9AD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45B69A-369C-A95B-A80E-0DA68982C5B4}"/>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2335610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 Text Only white backgroun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09015" y="2927644"/>
            <a:ext cx="6471489" cy="523220"/>
          </a:xfrm>
          <a:prstGeom prst="rect">
            <a:avLst/>
          </a:prstGeom>
        </p:spPr>
        <p:txBody>
          <a:bodyPr lIns="0" tIns="0" rIns="0" bIns="0" anchor="b" anchorCtr="0">
            <a:noAutofit/>
          </a:bodyPr>
          <a:lstStyle>
            <a:lvl1pPr marL="0" marR="0" indent="0" algn="l" defTabSz="914674" rtl="0" eaLnBrk="1" fontAlgn="auto" latinLnBrk="0" hangingPunct="1">
              <a:lnSpc>
                <a:spcPct val="85000"/>
              </a:lnSpc>
              <a:spcBef>
                <a:spcPts val="0"/>
              </a:spcBef>
              <a:spcAft>
                <a:spcPts val="0"/>
              </a:spcAft>
              <a:buClrTx/>
              <a:buSzTx/>
              <a:buFontTx/>
              <a:buNone/>
              <a:tabLst/>
              <a:defRPr sz="4800" b="0" i="0" cap="none" baseline="0">
                <a:solidFill>
                  <a:schemeClr val="tx1"/>
                </a:solidFill>
                <a:latin typeface="+mj-lt"/>
                <a:cs typeface="Times New Roman" panose="02020603050405020304" pitchFamily="18" charset="0"/>
              </a:defRPr>
            </a:lvl1pPr>
          </a:lstStyle>
          <a:p>
            <a:r>
              <a:rPr lang="en-US" dirty="0"/>
              <a:t>Presentation title</a:t>
            </a:r>
          </a:p>
        </p:txBody>
      </p:sp>
      <p:sp>
        <p:nvSpPr>
          <p:cNvPr id="3" name="Subtitle 2"/>
          <p:cNvSpPr>
            <a:spLocks noGrp="1"/>
          </p:cNvSpPr>
          <p:nvPr>
            <p:ph type="subTitle" idx="1" hasCustomPrompt="1"/>
          </p:nvPr>
        </p:nvSpPr>
        <p:spPr>
          <a:xfrm>
            <a:off x="4418605" y="3633967"/>
            <a:ext cx="6471489" cy="338554"/>
          </a:xfrm>
          <a:prstGeom prst="rect">
            <a:avLst/>
          </a:prstGeom>
        </p:spPr>
        <p:txBody>
          <a:bodyPr lIns="0" tIns="0" rIns="0" bIns="0" anchor="t">
            <a:noAutofit/>
          </a:bodyPr>
          <a:lstStyle>
            <a:lvl1pPr marL="0" marR="0" indent="0" algn="l" defTabSz="914674" rtl="0" eaLnBrk="1" fontAlgn="auto" latinLnBrk="0" hangingPunct="1">
              <a:lnSpc>
                <a:spcPct val="100000"/>
              </a:lnSpc>
              <a:spcBef>
                <a:spcPts val="0"/>
              </a:spcBef>
              <a:spcAft>
                <a:spcPts val="600"/>
              </a:spcAft>
              <a:buClr>
                <a:schemeClr val="accent6"/>
              </a:buClr>
              <a:buSzTx/>
              <a:buFontTx/>
              <a:buNone/>
              <a:tabLst/>
              <a:defRPr sz="2800" b="0" baseline="0">
                <a:solidFill>
                  <a:schemeClr val="tx1"/>
                </a:solidFill>
                <a:latin typeface="+mn-lt"/>
                <a:cs typeface="Calibri" panose="020F050202020403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3" indent="0" algn="ctr">
              <a:buNone/>
              <a:defRPr>
                <a:solidFill>
                  <a:schemeClr val="tx1">
                    <a:tint val="75000"/>
                  </a:schemeClr>
                </a:solidFill>
              </a:defRPr>
            </a:lvl4pPr>
            <a:lvl5pPr marL="2438338"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Presentation subtitle</a:t>
            </a:r>
          </a:p>
        </p:txBody>
      </p:sp>
      <p:sp>
        <p:nvSpPr>
          <p:cNvPr id="7" name="Text Placeholder 3"/>
          <p:cNvSpPr>
            <a:spLocks noGrp="1"/>
          </p:cNvSpPr>
          <p:nvPr>
            <p:ph type="body" sz="quarter" idx="14" hasCustomPrompt="1"/>
          </p:nvPr>
        </p:nvSpPr>
        <p:spPr>
          <a:xfrm>
            <a:off x="4409015" y="4832732"/>
            <a:ext cx="6481079" cy="730004"/>
          </a:xfrm>
          <a:prstGeom prst="rect">
            <a:avLst/>
          </a:prstGeom>
        </p:spPr>
        <p:txBody>
          <a:bodyPr lIns="0" tIns="0" rIns="0" bIns="0" anchor="b">
            <a:noAutofit/>
          </a:bodyPr>
          <a:lstStyle>
            <a:lvl1pPr marL="2117" indent="0">
              <a:lnSpc>
                <a:spcPct val="100000"/>
              </a:lnSpc>
              <a:spcBef>
                <a:spcPts val="0"/>
              </a:spcBef>
              <a:spcAft>
                <a:spcPts val="400"/>
              </a:spcAft>
              <a:buNone/>
              <a:defRPr sz="1200">
                <a:solidFill>
                  <a:schemeClr val="tx1"/>
                </a:solidFill>
                <a:latin typeface="+mn-lt"/>
                <a:cs typeface="Calibri" panose="020F0502020204030204" pitchFamily="34" charset="0"/>
              </a:defRPr>
            </a:lvl1pPr>
            <a:lvl2pPr marL="2117" indent="0">
              <a:lnSpc>
                <a:spcPts val="2267"/>
              </a:lnSpc>
              <a:spcBef>
                <a:spcPts val="0"/>
              </a:spcBef>
              <a:buFont typeface="Arial" panose="020B0604020202020204" pitchFamily="34" charset="0"/>
              <a:buNone/>
              <a:defRPr sz="1600">
                <a:solidFill>
                  <a:schemeClr val="bg1"/>
                </a:solidFill>
              </a:defRPr>
            </a:lvl2pPr>
            <a:lvl3pPr marL="2117" indent="0">
              <a:lnSpc>
                <a:spcPct val="100000"/>
              </a:lnSpc>
              <a:spcBef>
                <a:spcPts val="0"/>
              </a:spcBef>
              <a:spcAft>
                <a:spcPts val="400"/>
              </a:spcAft>
              <a:buNone/>
              <a:defRPr sz="1200">
                <a:solidFill>
                  <a:schemeClr val="tx1"/>
                </a:solidFill>
                <a:latin typeface="+mn-lt"/>
                <a:cs typeface="Calibri" panose="020F0502020204030204" pitchFamily="34" charset="0"/>
              </a:defRPr>
            </a:lvl3pPr>
            <a:lvl4pPr marL="2117" indent="0">
              <a:lnSpc>
                <a:spcPts val="2267"/>
              </a:lnSpc>
              <a:spcBef>
                <a:spcPts val="0"/>
              </a:spcBef>
              <a:buNone/>
              <a:defRPr sz="1600">
                <a:solidFill>
                  <a:schemeClr val="bg1"/>
                </a:solidFill>
              </a:defRPr>
            </a:lvl4pPr>
            <a:lvl5pPr marL="2117" indent="0">
              <a:lnSpc>
                <a:spcPct val="100000"/>
              </a:lnSpc>
              <a:spcBef>
                <a:spcPts val="0"/>
              </a:spcBef>
              <a:spcAft>
                <a:spcPts val="400"/>
              </a:spcAft>
              <a:buNone/>
              <a:defRPr sz="1200">
                <a:solidFill>
                  <a:schemeClr val="tx1"/>
                </a:solidFill>
                <a:latin typeface="+mn-lt"/>
                <a:cs typeface="Calibri" panose="020F0502020204030204" pitchFamily="34" charset="0"/>
              </a:defRPr>
            </a:lvl5pPr>
          </a:lstStyle>
          <a:p>
            <a:pPr lvl="0"/>
            <a:r>
              <a:rPr lang="en-US" dirty="0"/>
              <a:t>Presenter Name 1</a:t>
            </a:r>
          </a:p>
          <a:p>
            <a:pPr lvl="2"/>
            <a:r>
              <a:rPr lang="en-US" dirty="0"/>
              <a:t>Presenter Name 2</a:t>
            </a:r>
          </a:p>
          <a:p>
            <a:pPr lvl="4"/>
            <a:r>
              <a:rPr lang="en-US" dirty="0"/>
              <a:t>Presenter Name 3</a:t>
            </a:r>
          </a:p>
        </p:txBody>
      </p:sp>
      <p:cxnSp>
        <p:nvCxnSpPr>
          <p:cNvPr id="5" name="Straight Connector 5">
            <a:extLst>
              <a:ext uri="{FF2B5EF4-FFF2-40B4-BE49-F238E27FC236}">
                <a16:creationId xmlns:a16="http://schemas.microsoft.com/office/drawing/2014/main" id="{A303C88B-4779-4670-A7F1-607EA339D1D0}"/>
              </a:ext>
            </a:extLst>
          </p:cNvPr>
          <p:cNvCxnSpPr>
            <a:cxnSpLocks/>
          </p:cNvCxnSpPr>
          <p:nvPr userDrawn="1"/>
        </p:nvCxnSpPr>
        <p:spPr>
          <a:xfrm>
            <a:off x="4107452" y="517490"/>
            <a:ext cx="0" cy="582302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AE901EDA-B80C-4264-BE6D-BDD2C206C41C}"/>
              </a:ext>
            </a:extLst>
          </p:cNvPr>
          <p:cNvSpPr>
            <a:spLocks noGrp="1"/>
          </p:cNvSpPr>
          <p:nvPr>
            <p:ph type="body" sz="quarter" idx="15" hasCustomPrompt="1"/>
          </p:nvPr>
        </p:nvSpPr>
        <p:spPr>
          <a:xfrm>
            <a:off x="4278086" y="5959928"/>
            <a:ext cx="6602419" cy="165941"/>
          </a:xfrm>
        </p:spPr>
        <p:txBody>
          <a:bodyPr anchor="ctr"/>
          <a:lstStyle>
            <a:lvl1pPr marL="0" indent="0" algn="l" defTabSz="1218987" rtl="0" eaLnBrk="1" latinLnBrk="0" hangingPunct="1">
              <a:lnSpc>
                <a:spcPct val="100000"/>
              </a:lnSpc>
              <a:spcBef>
                <a:spcPts val="0"/>
              </a:spcBef>
              <a:buNone/>
              <a:defRPr lang="en-US" sz="1200" kern="1200" spc="20" baseline="0" dirty="0" smtClean="0">
                <a:solidFill>
                  <a:schemeClr val="bg1">
                    <a:lumMod val="50000"/>
                  </a:schemeClr>
                </a:solidFill>
                <a:latin typeface="+mn-lt"/>
                <a:ea typeface="+mn-ea"/>
                <a:cs typeface="Calibri" panose="020F0502020204030204" pitchFamily="34" charset="0"/>
              </a:defRPr>
            </a:lvl1pPr>
          </a:lstStyle>
          <a:p>
            <a:r>
              <a:rPr lang="en-US" dirty="0"/>
              <a:t>Date</a:t>
            </a:r>
          </a:p>
        </p:txBody>
      </p:sp>
      <p:sp>
        <p:nvSpPr>
          <p:cNvPr id="8" name="Freeform 6">
            <a:extLst>
              <a:ext uri="{FF2B5EF4-FFF2-40B4-BE49-F238E27FC236}">
                <a16:creationId xmlns:a16="http://schemas.microsoft.com/office/drawing/2014/main" id="{D5EB10A4-42A6-A2D1-E99A-C385BC1FAEED}"/>
              </a:ext>
            </a:extLst>
          </p:cNvPr>
          <p:cNvSpPr/>
          <p:nvPr userDrawn="1"/>
        </p:nvSpPr>
        <p:spPr>
          <a:xfrm>
            <a:off x="1067089" y="2817997"/>
            <a:ext cx="1815290" cy="1154524"/>
          </a:xfrm>
          <a:custGeom>
            <a:avLst/>
            <a:gdLst/>
            <a:ahLst/>
            <a:cxnLst/>
            <a:rect l="l" t="t" r="r" b="b"/>
            <a:pathLst>
              <a:path w="2861021" h="1819609">
                <a:moveTo>
                  <a:pt x="0" y="0"/>
                </a:moveTo>
                <a:lnTo>
                  <a:pt x="2861021" y="0"/>
                </a:lnTo>
                <a:lnTo>
                  <a:pt x="2861021" y="1819609"/>
                </a:lnTo>
                <a:lnTo>
                  <a:pt x="0" y="1819609"/>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3499931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Quote slide - black">
    <p:bg>
      <p:bgPr>
        <a:solidFill>
          <a:schemeClr val="accent6"/>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EF87F181-0263-70AD-58C3-17CEF2E9CEDE}"/>
              </a:ext>
            </a:extLst>
          </p:cNvPr>
          <p:cNvSpPr>
            <a:spLocks noGrp="1"/>
          </p:cNvSpPr>
          <p:nvPr>
            <p:ph type="body" sz="quarter" idx="15" hasCustomPrompt="1"/>
          </p:nvPr>
        </p:nvSpPr>
        <p:spPr>
          <a:xfrm>
            <a:off x="533400" y="628650"/>
            <a:ext cx="8352183" cy="4129088"/>
          </a:xfrm>
          <a:noFill/>
        </p:spPr>
        <p:txBody>
          <a:bodyPr bIns="0" anchor="ctr" anchorCtr="0">
            <a:noAutofit/>
          </a:bodyPr>
          <a:lstStyle>
            <a:lvl1pPr marL="0" marR="0" indent="0" algn="l" defTabSz="914126" rtl="0" eaLnBrk="1" fontAlgn="auto" latinLnBrk="0" hangingPunct="1">
              <a:lnSpc>
                <a:spcPts val="7198"/>
              </a:lnSpc>
              <a:spcBef>
                <a:spcPts val="0"/>
              </a:spcBef>
              <a:spcAft>
                <a:spcPts val="1200"/>
              </a:spcAft>
              <a:buClr>
                <a:srgbClr val="000000"/>
              </a:buClr>
              <a:buSzTx/>
              <a:buFontTx/>
              <a:buNone/>
              <a:tabLst/>
              <a:defRPr sz="7200" b="0" i="0" u="none" strike="noStrike" baseline="0">
                <a:solidFill>
                  <a:schemeClr val="bg1"/>
                </a:solidFill>
                <a:latin typeface="+mj-lt"/>
              </a:defRPr>
            </a:lvl1pPr>
            <a:lvl2pPr>
              <a:defRPr sz="7000">
                <a:solidFill>
                  <a:schemeClr val="bg1"/>
                </a:solidFill>
                <a:latin typeface="+mj-lt"/>
              </a:defRPr>
            </a:lvl2pPr>
            <a:lvl3pPr>
              <a:defRPr sz="7000">
                <a:solidFill>
                  <a:schemeClr val="bg1"/>
                </a:solidFill>
                <a:latin typeface="+mj-lt"/>
              </a:defRPr>
            </a:lvl3pPr>
            <a:lvl4pPr>
              <a:defRPr sz="7000">
                <a:solidFill>
                  <a:schemeClr val="bg1"/>
                </a:solidFill>
                <a:latin typeface="+mj-lt"/>
              </a:defRPr>
            </a:lvl4pPr>
            <a:lvl5pPr>
              <a:defRPr sz="7000">
                <a:solidFill>
                  <a:schemeClr val="bg1"/>
                </a:solidFill>
                <a:latin typeface="+mj-lt"/>
              </a:defRPr>
            </a:lvl5pPr>
          </a:lstStyle>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7200" b="0" i="0" u="none" strike="noStrike" kern="1200" cap="none" spc="0" normalizeH="0" baseline="0" noProof="0">
                <a:ln>
                  <a:noFill/>
                </a:ln>
                <a:solidFill>
                  <a:srgbClr val="FFFFFF"/>
                </a:solidFill>
                <a:effectLst/>
                <a:uLnTx/>
                <a:uFillTx/>
                <a:latin typeface="Cambria" panose="02040503050406030204" pitchFamily="18" charset="0"/>
                <a:ea typeface="Noto Sans" panose="020B0502040504020204" pitchFamily="34" charset="0"/>
                <a:cs typeface="Calibri" panose="020F0502020204030204" pitchFamily="34" charset="0"/>
              </a:rPr>
              <a:t>Quote or fact statement.</a:t>
            </a:r>
          </a:p>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7200" b="0" i="0" u="none" strike="noStrike" kern="1200" cap="none" spc="0" normalizeH="0" baseline="0" noProof="0">
                <a:ln>
                  <a:noFill/>
                </a:ln>
                <a:solidFill>
                  <a:srgbClr val="FFFFFF"/>
                </a:solidFill>
                <a:effectLst/>
                <a:uLnTx/>
                <a:uFillTx/>
                <a:latin typeface="Cambria" panose="02040503050406030204" pitchFamily="18" charset="0"/>
                <a:ea typeface="Noto Sans" panose="020B0502040504020204" pitchFamily="34" charset="0"/>
                <a:cs typeface="Calibri" panose="020F0502020204030204" pitchFamily="34" charset="0"/>
              </a:rPr>
              <a:t>Can also be used as a divider slide.</a:t>
            </a:r>
            <a:endParaRPr lang="en-US" sz="1800">
              <a:solidFill>
                <a:srgbClr val="666666"/>
              </a:solidFill>
              <a:latin typeface="Cambria" panose="02040503050406030204" pitchFamily="18" charset="0"/>
              <a:ea typeface="Noto Sans" panose="020B0502040504020204" pitchFamily="34" charset="0"/>
              <a:cs typeface="Calibri" panose="020F0502020204030204" pitchFamily="34" charset="0"/>
            </a:endParaRPr>
          </a:p>
        </p:txBody>
      </p:sp>
      <p:sp>
        <p:nvSpPr>
          <p:cNvPr id="16" name="Text Placeholder 14">
            <a:extLst>
              <a:ext uri="{FF2B5EF4-FFF2-40B4-BE49-F238E27FC236}">
                <a16:creationId xmlns:a16="http://schemas.microsoft.com/office/drawing/2014/main" id="{6A18C142-8408-344E-A495-3AA12E1EFA49}"/>
              </a:ext>
            </a:extLst>
          </p:cNvPr>
          <p:cNvSpPr>
            <a:spLocks noGrp="1"/>
          </p:cNvSpPr>
          <p:nvPr>
            <p:ph type="body" sz="quarter" idx="16" hasCustomPrompt="1"/>
          </p:nvPr>
        </p:nvSpPr>
        <p:spPr>
          <a:xfrm>
            <a:off x="533400" y="5129211"/>
            <a:ext cx="8352183" cy="711023"/>
          </a:xfrm>
        </p:spPr>
        <p:txBody>
          <a:bodyPr tIns="0" bIns="0" anchor="t" anchorCtr="0">
            <a:noAutofit/>
          </a:bodyPr>
          <a:lstStyle>
            <a:lvl1pPr>
              <a:lnSpc>
                <a:spcPct val="100000"/>
              </a:lnSpc>
              <a:defRPr lang="en-US" sz="1800" b="0" i="0" kern="1200" baseline="0" dirty="0" smtClean="0">
                <a:solidFill>
                  <a:schemeClr val="bg1"/>
                </a:solidFill>
                <a:latin typeface="Calibri" panose="020F0502020204030204" pitchFamily="34" charset="0"/>
                <a:ea typeface="+mn-ea"/>
                <a:cs typeface="Calibri" panose="020F0502020204030204" pitchFamily="34" charset="0"/>
              </a:defRPr>
            </a:lvl1pPr>
            <a:lvl2pPr>
              <a:defRPr sz="7000">
                <a:solidFill>
                  <a:schemeClr val="bg1"/>
                </a:solidFill>
                <a:latin typeface="+mj-lt"/>
              </a:defRPr>
            </a:lvl2pPr>
            <a:lvl3pPr>
              <a:defRPr sz="7000">
                <a:solidFill>
                  <a:schemeClr val="bg1"/>
                </a:solidFill>
                <a:latin typeface="+mj-lt"/>
              </a:defRPr>
            </a:lvl3pPr>
            <a:lvl4pPr>
              <a:defRPr sz="7000">
                <a:solidFill>
                  <a:schemeClr val="bg1"/>
                </a:solidFill>
                <a:latin typeface="+mj-lt"/>
              </a:defRPr>
            </a:lvl4pPr>
            <a:lvl5pPr>
              <a:defRPr sz="7000">
                <a:solidFill>
                  <a:schemeClr val="bg1"/>
                </a:solidFill>
                <a:latin typeface="+mj-lt"/>
              </a:defRPr>
            </a:lvl5pPr>
          </a:lstStyle>
          <a:p>
            <a:pPr marL="0" lvl="0" indent="0" algn="l" defTabSz="914674" rtl="0" eaLnBrk="1" latinLnBrk="0" hangingPunct="1">
              <a:lnSpc>
                <a:spcPct val="90000"/>
              </a:lnSpc>
              <a:spcBef>
                <a:spcPts val="0"/>
              </a:spcBef>
              <a:spcAft>
                <a:spcPts val="0"/>
              </a:spcAft>
              <a:buClr>
                <a:schemeClr val="accent6"/>
              </a:buClr>
              <a:buFontTx/>
              <a:buNone/>
            </a:pPr>
            <a:r>
              <a:rPr lang="en-US"/>
              <a:t>—Attribution or source</a:t>
            </a:r>
          </a:p>
        </p:txBody>
      </p:sp>
      <p:sp>
        <p:nvSpPr>
          <p:cNvPr id="2" name="TextBox 1">
            <a:extLst>
              <a:ext uri="{FF2B5EF4-FFF2-40B4-BE49-F238E27FC236}">
                <a16:creationId xmlns:a16="http://schemas.microsoft.com/office/drawing/2014/main" id="{4A6EF593-6503-5ECD-C4A1-21F18F927E0D}"/>
              </a:ext>
            </a:extLst>
          </p:cNvPr>
          <p:cNvSpPr txBox="1"/>
          <p:nvPr userDrawn="1"/>
        </p:nvSpPr>
        <p:spPr>
          <a:xfrm>
            <a:off x="3214688" y="3743325"/>
            <a:ext cx="0" cy="0"/>
          </a:xfrm>
          <a:prstGeom prst="rect">
            <a:avLst/>
          </a:prstGeom>
          <a:noFill/>
        </p:spPr>
        <p:txBody>
          <a:bodyPr wrap="none" lIns="0" tIns="0" rIns="0" bIns="0" rtlCol="0">
            <a:noAutofit/>
          </a:bodyPr>
          <a:lstStyle/>
          <a:p>
            <a:pPr algn="l">
              <a:spcAft>
                <a:spcPts val="600"/>
              </a:spcAft>
            </a:pPr>
            <a:endParaRPr lang="en-US" sz="1200">
              <a:solidFill>
                <a:schemeClr val="accent6"/>
              </a:solidFill>
              <a:cs typeface="Calibri" panose="020F0502020204030204" pitchFamily="34" charset="0"/>
            </a:endParaRPr>
          </a:p>
        </p:txBody>
      </p:sp>
      <p:sp>
        <p:nvSpPr>
          <p:cNvPr id="3" name="TextBox 2">
            <a:extLst>
              <a:ext uri="{FF2B5EF4-FFF2-40B4-BE49-F238E27FC236}">
                <a16:creationId xmlns:a16="http://schemas.microsoft.com/office/drawing/2014/main" id="{EA2EB7ED-DC69-E17B-9E33-5D586963DB40}"/>
              </a:ext>
            </a:extLst>
          </p:cNvPr>
          <p:cNvSpPr txBox="1"/>
          <p:nvPr userDrawn="1"/>
        </p:nvSpPr>
        <p:spPr>
          <a:xfrm>
            <a:off x="2097157" y="-327991"/>
            <a:ext cx="0" cy="0"/>
          </a:xfrm>
          <a:prstGeom prst="rect">
            <a:avLst/>
          </a:prstGeom>
          <a:noFill/>
        </p:spPr>
        <p:txBody>
          <a:bodyPr wrap="none" lIns="0" tIns="0" rIns="0" bIns="0" rtlCol="0">
            <a:noAutofit/>
          </a:bodyPr>
          <a:lstStyle/>
          <a:p>
            <a:pPr algn="l">
              <a:spcAft>
                <a:spcPts val="600"/>
              </a:spcAft>
            </a:pPr>
            <a:endParaRPr lang="en-US" sz="1200">
              <a:solidFill>
                <a:schemeClr val="accent6"/>
              </a:solidFill>
              <a:cs typeface="Calibri" panose="020F0502020204030204" pitchFamily="34" charset="0"/>
            </a:endParaRPr>
          </a:p>
        </p:txBody>
      </p:sp>
    </p:spTree>
    <p:extLst>
      <p:ext uri="{BB962C8B-B14F-4D97-AF65-F5344CB8AC3E}">
        <p14:creationId xmlns:p14="http://schemas.microsoft.com/office/powerpoint/2010/main" val="1850851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or graphic - 2 Columns + head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CF294-11EE-4677-7713-B08E6301C852}"/>
              </a:ext>
            </a:extLst>
          </p:cNvPr>
          <p:cNvSpPr>
            <a:spLocks noGrp="1"/>
          </p:cNvSpPr>
          <p:nvPr>
            <p:ph type="title" hasCustomPrompt="1"/>
          </p:nvPr>
        </p:nvSpPr>
        <p:spPr/>
        <p:txBody>
          <a:bodyPr>
            <a:noAutofit/>
          </a:bodyPr>
          <a:lstStyle>
            <a:lvl1pPr>
              <a:lnSpc>
                <a:spcPct val="100000"/>
              </a:lnSpc>
              <a:defRPr/>
            </a:lvl1pPr>
          </a:lstStyle>
          <a:p>
            <a:r>
              <a:rPr lang="en-US"/>
              <a:t>Text or graphic - 2 Columns + headers</a:t>
            </a:r>
          </a:p>
        </p:txBody>
      </p:sp>
      <p:sp>
        <p:nvSpPr>
          <p:cNvPr id="24" name="Text Placeholder 2">
            <a:extLst>
              <a:ext uri="{FF2B5EF4-FFF2-40B4-BE49-F238E27FC236}">
                <a16:creationId xmlns:a16="http://schemas.microsoft.com/office/drawing/2014/main" id="{893046DD-C65D-964F-9393-B63DDD14EA5E}"/>
              </a:ext>
            </a:extLst>
          </p:cNvPr>
          <p:cNvSpPr>
            <a:spLocks noGrp="1"/>
          </p:cNvSpPr>
          <p:nvPr>
            <p:ph type="body" sz="quarter" idx="1" hasCustomPrompt="1"/>
          </p:nvPr>
        </p:nvSpPr>
        <p:spPr>
          <a:xfrm>
            <a:off x="542457" y="1021112"/>
            <a:ext cx="11119274" cy="246221"/>
          </a:xfrm>
          <a:prstGeom prst="rect">
            <a:avLst/>
          </a:prstGeom>
        </p:spPr>
        <p:txBody>
          <a:bodyPr vert="horz" wrap="square" lIns="0" tIns="0" rIns="0" bIns="0" rtlCol="0">
            <a:noAutofit/>
          </a:bodyPr>
          <a:lstStyle>
            <a:lvl1pPr marL="0" indent="0">
              <a:buFont typeface="Arial" panose="020B0604020202020204" pitchFamily="34" charset="0"/>
              <a:buNone/>
              <a:defRPr lang="en-US" sz="1600" b="0" i="1" baseline="0" dirty="0"/>
            </a:lvl1pPr>
          </a:lstStyle>
          <a:p>
            <a:pPr marL="171501" lvl="0" indent="-171501">
              <a:lnSpc>
                <a:spcPct val="100000"/>
              </a:lnSpc>
            </a:pPr>
            <a:r>
              <a:rPr lang="en-US"/>
              <a:t>Page Description / Narrative Text (Optional)</a:t>
            </a:r>
          </a:p>
        </p:txBody>
      </p:sp>
      <p:sp>
        <p:nvSpPr>
          <p:cNvPr id="5" name="Text Placeholder 3">
            <a:extLst>
              <a:ext uri="{FF2B5EF4-FFF2-40B4-BE49-F238E27FC236}">
                <a16:creationId xmlns:a16="http://schemas.microsoft.com/office/drawing/2014/main" id="{446BCE5A-C6EA-3D45-B6AA-69F8F5DE5F7C}"/>
              </a:ext>
            </a:extLst>
          </p:cNvPr>
          <p:cNvSpPr>
            <a:spLocks noGrp="1"/>
          </p:cNvSpPr>
          <p:nvPr>
            <p:ph type="body" sz="quarter" idx="2" hasCustomPrompt="1"/>
          </p:nvPr>
        </p:nvSpPr>
        <p:spPr>
          <a:xfrm>
            <a:off x="534221" y="1641186"/>
            <a:ext cx="5439928" cy="276999"/>
          </a:xfrm>
          <a:prstGeom prst="rect">
            <a:avLst/>
          </a:prstGeom>
        </p:spPr>
        <p:txBody>
          <a:bodyPr vert="horz" lIns="0" tIns="0" rIns="0" bIns="0" rtlCol="0" anchor="t">
            <a:noAutofit/>
          </a:bodyPr>
          <a:lstStyle>
            <a:lvl1pPr marL="0" indent="0">
              <a:spcAft>
                <a:spcPts val="0"/>
              </a:spcAft>
              <a:buNone/>
              <a:defRPr lang="en-US" b="1" baseline="0" dirty="0"/>
            </a:lvl1pPr>
          </a:lstStyle>
          <a:p>
            <a:pPr marL="171501" lvl="0" indent="-171501"/>
            <a:r>
              <a:rPr lang="en-US"/>
              <a:t>Header 1</a:t>
            </a:r>
          </a:p>
        </p:txBody>
      </p:sp>
      <p:sp>
        <p:nvSpPr>
          <p:cNvPr id="14" name="Text Placeholder 4">
            <a:extLst>
              <a:ext uri="{FF2B5EF4-FFF2-40B4-BE49-F238E27FC236}">
                <a16:creationId xmlns:a16="http://schemas.microsoft.com/office/drawing/2014/main" id="{03B810ED-E68E-4637-9472-F6D25D1E6928}"/>
              </a:ext>
            </a:extLst>
          </p:cNvPr>
          <p:cNvSpPr>
            <a:spLocks noGrp="1"/>
          </p:cNvSpPr>
          <p:nvPr>
            <p:ph sz="quarter" idx="4" hasCustomPrompt="1"/>
          </p:nvPr>
        </p:nvSpPr>
        <p:spPr>
          <a:xfrm>
            <a:off x="534220" y="2244720"/>
            <a:ext cx="5447479" cy="3889379"/>
          </a:xfrm>
          <a:prstGeom prst="rect">
            <a:avLst/>
          </a:prstGeom>
          <a:solidFill>
            <a:schemeClr val="bg1"/>
          </a:solidFill>
        </p:spPr>
        <p:txBody>
          <a:bodyPr vert="horz" lIns="0" tIns="0" rIns="0" bIns="0" rtlCol="0">
            <a:noAutofit/>
          </a:bodyPr>
          <a:lstStyle>
            <a:lvl1pPr>
              <a:lnSpc>
                <a:spcPct val="114000"/>
              </a:lnSpc>
              <a:defRPr sz="1200"/>
            </a:lvl1pPr>
            <a:lvl2pPr marL="128054" indent="-128054">
              <a:defRPr sz="1200"/>
            </a:lvl2pPr>
            <a:lvl3pPr marL="292696" indent="-128054">
              <a:defRPr sz="1200"/>
            </a:lvl3pPr>
            <a:lvl4pPr marL="466484" indent="-128054">
              <a:defRPr sz="1200"/>
            </a:lvl4pPr>
            <a:lvl5pPr marL="695152" indent="-182935">
              <a:defRPr sz="1200"/>
            </a:lvl5pPr>
          </a:lstStyle>
          <a:p>
            <a:pPr lvl="0"/>
            <a:r>
              <a:rPr lang="en-US"/>
              <a:t>Click to add text</a:t>
            </a:r>
          </a:p>
        </p:txBody>
      </p:sp>
      <p:sp>
        <p:nvSpPr>
          <p:cNvPr id="9" name="Text Placeholder 5">
            <a:extLst>
              <a:ext uri="{FF2B5EF4-FFF2-40B4-BE49-F238E27FC236}">
                <a16:creationId xmlns:a16="http://schemas.microsoft.com/office/drawing/2014/main" id="{20F34A11-D1C4-1141-A437-411C04A150DA}"/>
              </a:ext>
            </a:extLst>
          </p:cNvPr>
          <p:cNvSpPr>
            <a:spLocks noGrp="1"/>
          </p:cNvSpPr>
          <p:nvPr>
            <p:ph type="body" sz="quarter" idx="3" hasCustomPrompt="1"/>
          </p:nvPr>
        </p:nvSpPr>
        <p:spPr>
          <a:xfrm>
            <a:off x="6286359" y="1641186"/>
            <a:ext cx="5368926" cy="276997"/>
          </a:xfrm>
          <a:prstGeom prst="rect">
            <a:avLst/>
          </a:prstGeom>
        </p:spPr>
        <p:txBody>
          <a:bodyPr vert="horz" lIns="0" tIns="0" rIns="0" bIns="0" rtlCol="0" anchor="t">
            <a:noAutofit/>
          </a:bodyPr>
          <a:lstStyle>
            <a:lvl1pPr marL="0" indent="0">
              <a:spcAft>
                <a:spcPts val="0"/>
              </a:spcAft>
              <a:buNone/>
              <a:defRPr lang="en-US" b="1" baseline="0" dirty="0"/>
            </a:lvl1pPr>
          </a:lstStyle>
          <a:p>
            <a:pPr marL="171501" lvl="0" indent="-171501"/>
            <a:r>
              <a:rPr lang="en-US"/>
              <a:t>Header 2</a:t>
            </a:r>
          </a:p>
        </p:txBody>
      </p:sp>
      <p:sp>
        <p:nvSpPr>
          <p:cNvPr id="15" name="Text Placeholder 6">
            <a:extLst>
              <a:ext uri="{FF2B5EF4-FFF2-40B4-BE49-F238E27FC236}">
                <a16:creationId xmlns:a16="http://schemas.microsoft.com/office/drawing/2014/main" id="{3302C231-A124-4DBC-9E31-CF4A9E847ABD}"/>
              </a:ext>
            </a:extLst>
          </p:cNvPr>
          <p:cNvSpPr>
            <a:spLocks noGrp="1"/>
          </p:cNvSpPr>
          <p:nvPr>
            <p:ph sz="quarter" idx="5" hasCustomPrompt="1"/>
          </p:nvPr>
        </p:nvSpPr>
        <p:spPr>
          <a:xfrm>
            <a:off x="6287039" y="2244720"/>
            <a:ext cx="5376378" cy="3889379"/>
          </a:xfrm>
          <a:prstGeom prst="rect">
            <a:avLst/>
          </a:prstGeom>
          <a:solidFill>
            <a:schemeClr val="bg1"/>
          </a:solidFill>
        </p:spPr>
        <p:txBody>
          <a:bodyPr vert="horz" lIns="0" tIns="0" rIns="0" bIns="0" rtlCol="0">
            <a:noAutofit/>
          </a:bodyPr>
          <a:lstStyle>
            <a:lvl1pPr>
              <a:defRPr lang="en-US" sz="1200" kern="1200" dirty="0">
                <a:solidFill>
                  <a:schemeClr val="tx1"/>
                </a:solidFill>
                <a:latin typeface="+mn-lt"/>
                <a:ea typeface="+mn-ea"/>
                <a:cs typeface="Calibri" panose="020F0502020204030204" pitchFamily="34" charset="0"/>
              </a:defRPr>
            </a:lvl1pPr>
            <a:lvl2pPr marL="128054" indent="-128054">
              <a:defRPr sz="1200"/>
            </a:lvl2pPr>
            <a:lvl3pPr marL="292696" indent="-128054">
              <a:defRPr sz="1200"/>
            </a:lvl3pPr>
            <a:lvl4pPr marL="466484" indent="-128054">
              <a:defRPr sz="1200"/>
            </a:lvl4pPr>
            <a:lvl5pPr marL="695152" indent="-182935">
              <a:defRPr sz="1200"/>
            </a:lvl5pPr>
          </a:lstStyle>
          <a:p>
            <a:pPr marL="0" lvl="0" indent="0" algn="l" defTabSz="914674" rtl="0" eaLnBrk="1" latinLnBrk="0" hangingPunct="1">
              <a:lnSpc>
                <a:spcPct val="114000"/>
              </a:lnSpc>
              <a:spcBef>
                <a:spcPts val="300"/>
              </a:spcBef>
              <a:spcAft>
                <a:spcPts val="300"/>
              </a:spcAft>
              <a:buClr>
                <a:schemeClr val="accent6"/>
              </a:buClr>
              <a:buFontTx/>
              <a:buNone/>
            </a:pPr>
            <a:r>
              <a:rPr lang="en-US"/>
              <a:t>Click to add text</a:t>
            </a:r>
          </a:p>
        </p:txBody>
      </p:sp>
      <p:sp>
        <p:nvSpPr>
          <p:cNvPr id="19" name="Text Placeholder 7">
            <a:extLst>
              <a:ext uri="{FF2B5EF4-FFF2-40B4-BE49-F238E27FC236}">
                <a16:creationId xmlns:a16="http://schemas.microsoft.com/office/drawing/2014/main" id="{27BCA7FC-1CDF-B248-A0FE-220C98855C34}"/>
              </a:ext>
            </a:extLst>
          </p:cNvPr>
          <p:cNvSpPr>
            <a:spLocks noGrp="1"/>
          </p:cNvSpPr>
          <p:nvPr>
            <p:ph type="body" sz="quarter" idx="6" hasCustomPrompt="1"/>
          </p:nvPr>
        </p:nvSpPr>
        <p:spPr>
          <a:xfrm>
            <a:off x="535486" y="6234102"/>
            <a:ext cx="11119274" cy="200055"/>
          </a:xfrm>
          <a:prstGeom prst="rect">
            <a:avLst/>
          </a:prstGeom>
        </p:spPr>
        <p:txBody>
          <a:bodyPr anchor="ctr">
            <a:noAutofit/>
          </a:bodyPr>
          <a:lstStyle>
            <a:lvl1pPr>
              <a:spcAft>
                <a:spcPts val="0"/>
              </a:spcAft>
              <a:buFontTx/>
              <a:buNone/>
              <a:defRPr lang="en-US" sz="700" i="1" kern="1200" dirty="0">
                <a:solidFill>
                  <a:schemeClr val="tx1"/>
                </a:solidFill>
                <a:latin typeface="Calibri" panose="020F0502020204030204" pitchFamily="34" charset="0"/>
                <a:ea typeface="+mn-ea"/>
                <a:cs typeface="Calibri" panose="020F0502020204030204" pitchFamily="34" charset="0"/>
              </a:defRPr>
            </a:lvl1pPr>
          </a:lstStyle>
          <a:p>
            <a:pPr lvl="0"/>
            <a:r>
              <a:rPr lang="en-US"/>
              <a:t>Click to edit Source</a:t>
            </a:r>
          </a:p>
        </p:txBody>
      </p:sp>
      <p:sp>
        <p:nvSpPr>
          <p:cNvPr id="22" name="Date Placeholder 8">
            <a:extLst>
              <a:ext uri="{FF2B5EF4-FFF2-40B4-BE49-F238E27FC236}">
                <a16:creationId xmlns:a16="http://schemas.microsoft.com/office/drawing/2014/main" id="{351902C6-7022-D242-9AEC-97393407D1E7}"/>
              </a:ext>
            </a:extLst>
          </p:cNvPr>
          <p:cNvSpPr>
            <a:spLocks noGrp="1"/>
          </p:cNvSpPr>
          <p:nvPr>
            <p:ph type="dt" sz="half" idx="7"/>
          </p:nvPr>
        </p:nvSpPr>
        <p:spPr>
          <a:xfrm>
            <a:off x="535486" y="6586325"/>
            <a:ext cx="2743915" cy="107722"/>
          </a:xfrm>
          <a:prstGeom prst="rect">
            <a:avLst/>
          </a:prstGeom>
        </p:spPr>
        <p:txBody>
          <a:bodyPr vert="horz" lIns="0" tIns="0" rIns="0" bIns="0" rtlCol="0" anchor="ctr" anchorCtr="0">
            <a:noAutofit/>
          </a:bodyPr>
          <a:lstStyle>
            <a:lvl1pPr algn="l">
              <a:defRPr lang="en-US" sz="700" spc="20" baseline="0" smtClean="0">
                <a:solidFill>
                  <a:schemeClr val="tx1"/>
                </a:solidFill>
                <a:latin typeface="Calibri" panose="020F0502020204030204" pitchFamily="34" charset="0"/>
                <a:cs typeface="Calibri" panose="020F0502020204030204" pitchFamily="34" charset="0"/>
              </a:defRPr>
            </a:lvl1pPr>
          </a:lstStyle>
          <a:p>
            <a:endParaRPr lang="en-US" dirty="0"/>
          </a:p>
        </p:txBody>
      </p:sp>
      <p:sp>
        <p:nvSpPr>
          <p:cNvPr id="20" name="Footer Placeholder 9">
            <a:extLst>
              <a:ext uri="{FF2B5EF4-FFF2-40B4-BE49-F238E27FC236}">
                <a16:creationId xmlns:a16="http://schemas.microsoft.com/office/drawing/2014/main" id="{1783B01A-32CF-8245-B7F6-C1BC02D8D533}"/>
              </a:ext>
            </a:extLst>
          </p:cNvPr>
          <p:cNvSpPr>
            <a:spLocks noGrp="1"/>
          </p:cNvSpPr>
          <p:nvPr>
            <p:ph type="ftr" sz="quarter" idx="8"/>
          </p:nvPr>
        </p:nvSpPr>
        <p:spPr>
          <a:xfrm>
            <a:off x="4038063" y="6577816"/>
            <a:ext cx="4115872" cy="107722"/>
          </a:xfrm>
          <a:prstGeom prst="rect">
            <a:avLst/>
          </a:prstGeom>
        </p:spPr>
        <p:txBody>
          <a:bodyPr vert="horz" lIns="0" tIns="0" rIns="0" bIns="0" rtlCol="0" anchor="ctr" anchorCtr="0">
            <a:noAutofit/>
          </a:bodyPr>
          <a:lstStyle>
            <a:lvl1pPr algn="ctr">
              <a:defRPr sz="700" spc="20" baseline="0">
                <a:solidFill>
                  <a:schemeClr val="tx1"/>
                </a:solidFill>
                <a:latin typeface="Calibri" panose="020F0502020204030204" pitchFamily="34" charset="0"/>
                <a:cs typeface="Calibri" panose="020F0502020204030204" pitchFamily="34" charset="0"/>
              </a:defRPr>
            </a:lvl1pPr>
          </a:lstStyle>
          <a:p>
            <a:r>
              <a:rPr lang="en-US"/>
              <a:t>Ombuds Team Overview</a:t>
            </a:r>
            <a:endParaRPr lang="en-US" dirty="0"/>
          </a:p>
        </p:txBody>
      </p:sp>
      <p:sp>
        <p:nvSpPr>
          <p:cNvPr id="21" name="Slide Number Placeholder 10">
            <a:extLst>
              <a:ext uri="{FF2B5EF4-FFF2-40B4-BE49-F238E27FC236}">
                <a16:creationId xmlns:a16="http://schemas.microsoft.com/office/drawing/2014/main" id="{DEEC593F-5090-F54D-9DE4-8B999E86D6AC}"/>
              </a:ext>
            </a:extLst>
          </p:cNvPr>
          <p:cNvSpPr>
            <a:spLocks noGrp="1"/>
          </p:cNvSpPr>
          <p:nvPr>
            <p:ph type="sldNum" sz="quarter" idx="9"/>
          </p:nvPr>
        </p:nvSpPr>
        <p:spPr>
          <a:xfrm>
            <a:off x="11408288" y="6577228"/>
            <a:ext cx="253444" cy="107722"/>
          </a:xfrm>
          <a:prstGeom prst="rect">
            <a:avLst/>
          </a:prstGeom>
        </p:spPr>
        <p:txBody>
          <a:bodyPr vert="horz" lIns="0" tIns="0" rIns="0" bIns="0" rtlCol="0" anchor="ctr">
            <a:noAutofit/>
          </a:bodyPr>
          <a:lstStyle>
            <a:lvl1pPr algn="r">
              <a:defRPr sz="700">
                <a:solidFill>
                  <a:schemeClr val="tx1"/>
                </a:solidFill>
                <a:latin typeface="Calibri" panose="020F0502020204030204" pitchFamily="34" charset="0"/>
                <a:cs typeface="Calibri" panose="020F0502020204030204" pitchFamily="34" charset="0"/>
              </a:defRPr>
            </a:lvl1pPr>
          </a:lstStyle>
          <a:p>
            <a:fld id="{D3F7C509-FEEF-45D3-B896-7C07814C0C13}" type="slidenum">
              <a:rPr lang="en-US" smtClean="0"/>
              <a:pPr/>
              <a:t>‹#›</a:t>
            </a:fld>
            <a:endParaRPr lang="en-US" dirty="0"/>
          </a:p>
        </p:txBody>
      </p:sp>
      <p:cxnSp>
        <p:nvCxnSpPr>
          <p:cNvPr id="4" name="Straight Connector 11">
            <a:extLst>
              <a:ext uri="{FF2B5EF4-FFF2-40B4-BE49-F238E27FC236}">
                <a16:creationId xmlns:a16="http://schemas.microsoft.com/office/drawing/2014/main" id="{7FFAF916-9C90-0441-B544-DB40E49534DD}"/>
              </a:ext>
            </a:extLst>
          </p:cNvPr>
          <p:cNvCxnSpPr>
            <a:cxnSpLocks/>
          </p:cNvCxnSpPr>
          <p:nvPr userDrawn="1"/>
        </p:nvCxnSpPr>
        <p:spPr>
          <a:xfrm>
            <a:off x="534221" y="1570338"/>
            <a:ext cx="54399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2">
            <a:extLst>
              <a:ext uri="{FF2B5EF4-FFF2-40B4-BE49-F238E27FC236}">
                <a16:creationId xmlns:a16="http://schemas.microsoft.com/office/drawing/2014/main" id="{84A50A12-A2BB-E740-BF44-D5B7CEBE05B3}"/>
              </a:ext>
            </a:extLst>
          </p:cNvPr>
          <p:cNvCxnSpPr>
            <a:cxnSpLocks/>
          </p:cNvCxnSpPr>
          <p:nvPr userDrawn="1"/>
        </p:nvCxnSpPr>
        <p:spPr>
          <a:xfrm>
            <a:off x="6290246" y="1570338"/>
            <a:ext cx="536753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0951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4 boxes + Icons (categorical)">
    <p:spTree>
      <p:nvGrpSpPr>
        <p:cNvPr id="1" name=""/>
        <p:cNvGrpSpPr/>
        <p:nvPr/>
      </p:nvGrpSpPr>
      <p:grpSpPr>
        <a:xfrm>
          <a:off x="0" y="0"/>
          <a:ext cx="0" cy="0"/>
          <a:chOff x="0" y="0"/>
          <a:chExt cx="0" cy="0"/>
        </a:xfrm>
      </p:grpSpPr>
      <p:sp>
        <p:nvSpPr>
          <p:cNvPr id="57" name="Text Placeholder 9">
            <a:extLst>
              <a:ext uri="{FF2B5EF4-FFF2-40B4-BE49-F238E27FC236}">
                <a16:creationId xmlns:a16="http://schemas.microsoft.com/office/drawing/2014/main" id="{337202D7-3484-7116-1949-B52573DBB48F}"/>
              </a:ext>
            </a:extLst>
          </p:cNvPr>
          <p:cNvSpPr>
            <a:spLocks noGrp="1"/>
          </p:cNvSpPr>
          <p:nvPr>
            <p:ph type="body" sz="quarter" idx="67" hasCustomPrompt="1"/>
          </p:nvPr>
        </p:nvSpPr>
        <p:spPr>
          <a:xfrm>
            <a:off x="9126904" y="2631859"/>
            <a:ext cx="2536459" cy="1057578"/>
          </a:xfrm>
          <a:solidFill>
            <a:schemeClr val="accent2"/>
          </a:solidFill>
        </p:spPr>
        <p:txBody>
          <a:bodyPr tIns="182880" anchor="ctr" anchorCtr="0">
            <a:noAutofit/>
          </a:bodyPr>
          <a:lstStyle>
            <a:lvl1pPr algn="ctr">
              <a:defRPr lang="en-US" sz="12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spcBef>
                <a:spcPts val="0"/>
              </a:spcBef>
              <a:spcAft>
                <a:spcPts val="600"/>
              </a:spcAft>
              <a:buClr>
                <a:schemeClr val="accent6"/>
              </a:buClr>
              <a:buFontTx/>
              <a:buNone/>
            </a:pPr>
            <a:r>
              <a:rPr lang="en-US"/>
              <a:t>Click to add text</a:t>
            </a:r>
          </a:p>
        </p:txBody>
      </p:sp>
      <p:sp>
        <p:nvSpPr>
          <p:cNvPr id="55" name="Text Placeholder 9">
            <a:extLst>
              <a:ext uri="{FF2B5EF4-FFF2-40B4-BE49-F238E27FC236}">
                <a16:creationId xmlns:a16="http://schemas.microsoft.com/office/drawing/2014/main" id="{2655083F-BFD3-6B5A-277A-9D5B03612119}"/>
              </a:ext>
            </a:extLst>
          </p:cNvPr>
          <p:cNvSpPr>
            <a:spLocks noGrp="1"/>
          </p:cNvSpPr>
          <p:nvPr>
            <p:ph type="body" sz="quarter" idx="65" hasCustomPrompt="1"/>
          </p:nvPr>
        </p:nvSpPr>
        <p:spPr>
          <a:xfrm>
            <a:off x="6258759" y="2631859"/>
            <a:ext cx="2536459" cy="1057578"/>
          </a:xfrm>
          <a:solidFill>
            <a:schemeClr val="accent4"/>
          </a:solidFill>
        </p:spPr>
        <p:txBody>
          <a:bodyPr tIns="182880" anchor="ctr" anchorCtr="0">
            <a:noAutofit/>
          </a:bodyPr>
          <a:lstStyle>
            <a:lvl1pPr algn="ctr">
              <a:defRPr lang="en-US" sz="12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spcBef>
                <a:spcPts val="0"/>
              </a:spcBef>
              <a:spcAft>
                <a:spcPts val="600"/>
              </a:spcAft>
              <a:buClr>
                <a:schemeClr val="accent6"/>
              </a:buClr>
              <a:buFontTx/>
              <a:buNone/>
            </a:pPr>
            <a:r>
              <a:rPr lang="en-US"/>
              <a:t>Click to add text</a:t>
            </a:r>
          </a:p>
        </p:txBody>
      </p:sp>
      <p:sp>
        <p:nvSpPr>
          <p:cNvPr id="49" name="Text Placeholder 9">
            <a:extLst>
              <a:ext uri="{FF2B5EF4-FFF2-40B4-BE49-F238E27FC236}">
                <a16:creationId xmlns:a16="http://schemas.microsoft.com/office/drawing/2014/main" id="{FEA2D67F-C91D-B705-DA2B-E05F6F7490B2}"/>
              </a:ext>
            </a:extLst>
          </p:cNvPr>
          <p:cNvSpPr>
            <a:spLocks noGrp="1"/>
          </p:cNvSpPr>
          <p:nvPr>
            <p:ph type="body" sz="quarter" idx="63" hasCustomPrompt="1"/>
          </p:nvPr>
        </p:nvSpPr>
        <p:spPr>
          <a:xfrm>
            <a:off x="3392742" y="2631859"/>
            <a:ext cx="2536459" cy="1057578"/>
          </a:xfrm>
          <a:solidFill>
            <a:schemeClr val="accent3"/>
          </a:solidFill>
        </p:spPr>
        <p:txBody>
          <a:bodyPr tIns="182880" anchor="ctr" anchorCtr="0">
            <a:noAutofit/>
          </a:bodyPr>
          <a:lstStyle>
            <a:lvl1pPr algn="ctr">
              <a:defRPr lang="en-US" sz="12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spcBef>
                <a:spcPts val="0"/>
              </a:spcBef>
              <a:spcAft>
                <a:spcPts val="600"/>
              </a:spcAft>
              <a:buClr>
                <a:schemeClr val="accent6"/>
              </a:buClr>
              <a:buFontTx/>
              <a:buNone/>
            </a:pPr>
            <a:r>
              <a:rPr lang="en-US"/>
              <a:t>Click to add text</a:t>
            </a:r>
          </a:p>
        </p:txBody>
      </p:sp>
      <p:sp>
        <p:nvSpPr>
          <p:cNvPr id="10" name="Text Placeholder 9">
            <a:extLst>
              <a:ext uri="{FF2B5EF4-FFF2-40B4-BE49-F238E27FC236}">
                <a16:creationId xmlns:a16="http://schemas.microsoft.com/office/drawing/2014/main" id="{64728293-9813-258F-553B-C282060C0D2F}"/>
              </a:ext>
            </a:extLst>
          </p:cNvPr>
          <p:cNvSpPr>
            <a:spLocks noGrp="1"/>
          </p:cNvSpPr>
          <p:nvPr>
            <p:ph type="body" sz="quarter" idx="55" hasCustomPrompt="1"/>
          </p:nvPr>
        </p:nvSpPr>
        <p:spPr>
          <a:xfrm>
            <a:off x="542457" y="2631859"/>
            <a:ext cx="2536459" cy="1057578"/>
          </a:xfrm>
          <a:solidFill>
            <a:schemeClr val="accent1"/>
          </a:solidFill>
        </p:spPr>
        <p:txBody>
          <a:bodyPr tIns="182880" anchor="ctr" anchorCtr="0">
            <a:noAutofit/>
          </a:bodyPr>
          <a:lstStyle>
            <a:lvl1pPr algn="ctr">
              <a:defRPr lang="en-US" sz="12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spcBef>
                <a:spcPts val="0"/>
              </a:spcBef>
              <a:spcAft>
                <a:spcPts val="600"/>
              </a:spcAft>
              <a:buClr>
                <a:schemeClr val="accent6"/>
              </a:buClr>
              <a:buFontTx/>
              <a:buNone/>
            </a:pPr>
            <a:r>
              <a:rPr lang="en-US"/>
              <a:t>Click to add text</a:t>
            </a:r>
          </a:p>
        </p:txBody>
      </p:sp>
      <p:sp>
        <p:nvSpPr>
          <p:cNvPr id="58" name="Text Placeholder 47">
            <a:extLst>
              <a:ext uri="{FF2B5EF4-FFF2-40B4-BE49-F238E27FC236}">
                <a16:creationId xmlns:a16="http://schemas.microsoft.com/office/drawing/2014/main" id="{652D1336-5902-3CC0-6CFF-493CC621FF6B}"/>
              </a:ext>
            </a:extLst>
          </p:cNvPr>
          <p:cNvSpPr>
            <a:spLocks noGrp="1"/>
          </p:cNvSpPr>
          <p:nvPr>
            <p:ph type="body" sz="quarter" idx="68" hasCustomPrompt="1"/>
          </p:nvPr>
        </p:nvSpPr>
        <p:spPr>
          <a:xfrm>
            <a:off x="10072601" y="2261114"/>
            <a:ext cx="642937" cy="642938"/>
          </a:xfrm>
          <a:prstGeom prst="ellipse">
            <a:avLst/>
          </a:prstGeom>
          <a:solidFill>
            <a:schemeClr val="accent2"/>
          </a:solidFill>
          <a:ln w="25400">
            <a:solidFill>
              <a:schemeClr val="bg1"/>
            </a:solidFill>
          </a:ln>
        </p:spPr>
        <p:txBody>
          <a:bodyPr anchor="ctr" anchorCtr="0">
            <a:noAutofit/>
          </a:bodyPr>
          <a:lstStyle>
            <a:lvl1pPr algn="ctr">
              <a:defRPr sz="200"/>
            </a:lvl1pPr>
            <a:lvl2pPr>
              <a:defRPr sz="800"/>
            </a:lvl2pPr>
            <a:lvl3pPr>
              <a:defRPr sz="800"/>
            </a:lvl3pPr>
            <a:lvl4pPr>
              <a:defRPr sz="800"/>
            </a:lvl4pPr>
            <a:lvl5pPr>
              <a:defRPr sz="800"/>
            </a:lvl5pPr>
          </a:lstStyle>
          <a:p>
            <a:pPr lvl="0"/>
            <a:r>
              <a:rPr lang="en-US"/>
              <a:t>.</a:t>
            </a:r>
          </a:p>
        </p:txBody>
      </p:sp>
      <p:sp>
        <p:nvSpPr>
          <p:cNvPr id="56" name="Text Placeholder 47">
            <a:extLst>
              <a:ext uri="{FF2B5EF4-FFF2-40B4-BE49-F238E27FC236}">
                <a16:creationId xmlns:a16="http://schemas.microsoft.com/office/drawing/2014/main" id="{14BCBEFC-892E-D958-E337-B1D1B39A2CF0}"/>
              </a:ext>
            </a:extLst>
          </p:cNvPr>
          <p:cNvSpPr>
            <a:spLocks noGrp="1"/>
          </p:cNvSpPr>
          <p:nvPr>
            <p:ph type="body" sz="quarter" idx="66" hasCustomPrompt="1"/>
          </p:nvPr>
        </p:nvSpPr>
        <p:spPr>
          <a:xfrm>
            <a:off x="7204456" y="2261114"/>
            <a:ext cx="642937" cy="642938"/>
          </a:xfrm>
          <a:prstGeom prst="ellipse">
            <a:avLst/>
          </a:prstGeom>
          <a:solidFill>
            <a:schemeClr val="accent4"/>
          </a:solidFill>
          <a:ln w="25400">
            <a:solidFill>
              <a:schemeClr val="bg1"/>
            </a:solidFill>
          </a:ln>
        </p:spPr>
        <p:txBody>
          <a:bodyPr anchor="ctr" anchorCtr="0">
            <a:noAutofit/>
          </a:bodyPr>
          <a:lstStyle>
            <a:lvl1pPr algn="ctr">
              <a:defRPr sz="200"/>
            </a:lvl1pPr>
            <a:lvl2pPr>
              <a:defRPr sz="800"/>
            </a:lvl2pPr>
            <a:lvl3pPr>
              <a:defRPr sz="800"/>
            </a:lvl3pPr>
            <a:lvl4pPr>
              <a:defRPr sz="800"/>
            </a:lvl4pPr>
            <a:lvl5pPr>
              <a:defRPr sz="800"/>
            </a:lvl5pPr>
          </a:lstStyle>
          <a:p>
            <a:pPr lvl="0"/>
            <a:r>
              <a:rPr lang="en-US"/>
              <a:t>.</a:t>
            </a:r>
          </a:p>
        </p:txBody>
      </p:sp>
      <p:sp>
        <p:nvSpPr>
          <p:cNvPr id="54" name="Text Placeholder 47">
            <a:extLst>
              <a:ext uri="{FF2B5EF4-FFF2-40B4-BE49-F238E27FC236}">
                <a16:creationId xmlns:a16="http://schemas.microsoft.com/office/drawing/2014/main" id="{907F5581-848B-BB57-24F3-8B2A0C1D3F7E}"/>
              </a:ext>
            </a:extLst>
          </p:cNvPr>
          <p:cNvSpPr>
            <a:spLocks noGrp="1"/>
          </p:cNvSpPr>
          <p:nvPr>
            <p:ph type="body" sz="quarter" idx="64" hasCustomPrompt="1"/>
          </p:nvPr>
        </p:nvSpPr>
        <p:spPr>
          <a:xfrm>
            <a:off x="4338439" y="2261114"/>
            <a:ext cx="642937" cy="642938"/>
          </a:xfrm>
          <a:prstGeom prst="ellipse">
            <a:avLst/>
          </a:prstGeom>
          <a:solidFill>
            <a:schemeClr val="accent3"/>
          </a:solidFill>
          <a:ln w="25400">
            <a:solidFill>
              <a:schemeClr val="bg1"/>
            </a:solidFill>
          </a:ln>
        </p:spPr>
        <p:txBody>
          <a:bodyPr anchor="ctr" anchorCtr="0">
            <a:noAutofit/>
          </a:bodyPr>
          <a:lstStyle>
            <a:lvl1pPr algn="ctr">
              <a:defRPr sz="200"/>
            </a:lvl1pPr>
            <a:lvl2pPr>
              <a:defRPr sz="800"/>
            </a:lvl2pPr>
            <a:lvl3pPr>
              <a:defRPr sz="800"/>
            </a:lvl3pPr>
            <a:lvl4pPr>
              <a:defRPr sz="800"/>
            </a:lvl4pPr>
            <a:lvl5pPr>
              <a:defRPr sz="800"/>
            </a:lvl5pPr>
          </a:lstStyle>
          <a:p>
            <a:pPr lvl="0"/>
            <a:r>
              <a:rPr lang="en-US"/>
              <a:t>.</a:t>
            </a:r>
          </a:p>
        </p:txBody>
      </p:sp>
      <p:sp>
        <p:nvSpPr>
          <p:cNvPr id="48" name="Text Placeholder 47">
            <a:extLst>
              <a:ext uri="{FF2B5EF4-FFF2-40B4-BE49-F238E27FC236}">
                <a16:creationId xmlns:a16="http://schemas.microsoft.com/office/drawing/2014/main" id="{B84BC883-75FB-AD39-C777-DAA0C8940BDA}"/>
              </a:ext>
            </a:extLst>
          </p:cNvPr>
          <p:cNvSpPr>
            <a:spLocks noGrp="1"/>
          </p:cNvSpPr>
          <p:nvPr>
            <p:ph type="body" sz="quarter" idx="62" hasCustomPrompt="1"/>
          </p:nvPr>
        </p:nvSpPr>
        <p:spPr>
          <a:xfrm>
            <a:off x="1488154" y="2261114"/>
            <a:ext cx="642937" cy="642938"/>
          </a:xfrm>
          <a:prstGeom prst="ellipse">
            <a:avLst/>
          </a:prstGeom>
          <a:solidFill>
            <a:schemeClr val="accent1"/>
          </a:solidFill>
          <a:ln w="25400">
            <a:solidFill>
              <a:schemeClr val="bg1"/>
            </a:solidFill>
          </a:ln>
        </p:spPr>
        <p:txBody>
          <a:bodyPr anchor="ctr" anchorCtr="0">
            <a:noAutofit/>
          </a:bodyPr>
          <a:lstStyle>
            <a:lvl1pPr algn="ctr">
              <a:defRPr sz="200"/>
            </a:lvl1pPr>
            <a:lvl2pPr>
              <a:defRPr sz="800"/>
            </a:lvl2pPr>
            <a:lvl3pPr>
              <a:defRPr sz="800"/>
            </a:lvl3pPr>
            <a:lvl4pPr>
              <a:defRPr sz="800"/>
            </a:lvl4pPr>
            <a:lvl5pPr>
              <a:defRPr sz="800"/>
            </a:lvl5pPr>
          </a:lstStyle>
          <a:p>
            <a:pPr lvl="0"/>
            <a:r>
              <a:rPr lang="en-US"/>
              <a:t>.</a:t>
            </a:r>
          </a:p>
        </p:txBody>
      </p:sp>
      <p:sp>
        <p:nvSpPr>
          <p:cNvPr id="2" name="Title 1">
            <a:extLst>
              <a:ext uri="{FF2B5EF4-FFF2-40B4-BE49-F238E27FC236}">
                <a16:creationId xmlns:a16="http://schemas.microsoft.com/office/drawing/2014/main" id="{F59B2C85-4492-B1C5-2591-3209554B47D3}"/>
              </a:ext>
            </a:extLst>
          </p:cNvPr>
          <p:cNvSpPr>
            <a:spLocks noGrp="1"/>
          </p:cNvSpPr>
          <p:nvPr>
            <p:ph type="title" hasCustomPrompt="1"/>
          </p:nvPr>
        </p:nvSpPr>
        <p:spPr/>
        <p:txBody>
          <a:bodyPr>
            <a:noAutofit/>
          </a:bodyPr>
          <a:lstStyle>
            <a:lvl1pPr>
              <a:lnSpc>
                <a:spcPct val="100000"/>
              </a:lnSpc>
              <a:defRPr/>
            </a:lvl1pPr>
          </a:lstStyle>
          <a:p>
            <a:r>
              <a:rPr lang="en-US"/>
              <a:t>4 boxes + icons (categorical)</a:t>
            </a:r>
          </a:p>
        </p:txBody>
      </p:sp>
      <p:sp>
        <p:nvSpPr>
          <p:cNvPr id="40" name="Text Placeholder 2">
            <a:extLst>
              <a:ext uri="{FF2B5EF4-FFF2-40B4-BE49-F238E27FC236}">
                <a16:creationId xmlns:a16="http://schemas.microsoft.com/office/drawing/2014/main" id="{C3B39044-68AF-F44E-A8C0-7E5AF981D2A9}"/>
              </a:ext>
            </a:extLst>
          </p:cNvPr>
          <p:cNvSpPr>
            <a:spLocks noGrp="1"/>
          </p:cNvSpPr>
          <p:nvPr>
            <p:ph type="body" sz="quarter" idx="13" hasCustomPrompt="1"/>
          </p:nvPr>
        </p:nvSpPr>
        <p:spPr>
          <a:xfrm>
            <a:off x="542457" y="1021112"/>
            <a:ext cx="11119274" cy="246221"/>
          </a:xfrm>
          <a:prstGeom prst="rect">
            <a:avLst/>
          </a:prstGeom>
        </p:spPr>
        <p:txBody>
          <a:bodyPr vert="horz" wrap="square" lIns="0" tIns="0" rIns="0" bIns="0" rtlCol="0">
            <a:noAutofit/>
          </a:bodyPr>
          <a:lstStyle>
            <a:lvl1pPr marL="0" indent="0">
              <a:buNone/>
              <a:defRPr lang="en-US" sz="1600" b="0" i="1" baseline="0" dirty="0"/>
            </a:lvl1pPr>
          </a:lstStyle>
          <a:p>
            <a:pPr marL="171501" lvl="0" indent="-171501">
              <a:lnSpc>
                <a:spcPct val="100000"/>
              </a:lnSpc>
            </a:pPr>
            <a:r>
              <a:rPr lang="en-US"/>
              <a:t>Page Description / Narrative Text (Optional)</a:t>
            </a:r>
          </a:p>
        </p:txBody>
      </p:sp>
      <p:sp>
        <p:nvSpPr>
          <p:cNvPr id="21" name="Text Placeholder 11">
            <a:extLst>
              <a:ext uri="{FF2B5EF4-FFF2-40B4-BE49-F238E27FC236}">
                <a16:creationId xmlns:a16="http://schemas.microsoft.com/office/drawing/2014/main" id="{23B06592-D9C5-41F4-97A0-B95374E5FC5F}"/>
              </a:ext>
            </a:extLst>
          </p:cNvPr>
          <p:cNvSpPr>
            <a:spLocks noGrp="1"/>
          </p:cNvSpPr>
          <p:nvPr>
            <p:ph type="body" sz="quarter" idx="39" hasCustomPrompt="1"/>
          </p:nvPr>
        </p:nvSpPr>
        <p:spPr>
          <a:xfrm>
            <a:off x="542457" y="3934673"/>
            <a:ext cx="2492099" cy="1648773"/>
          </a:xfrm>
          <a:prstGeom prst="rect">
            <a:avLst/>
          </a:prstGeom>
        </p:spPr>
        <p:txBody>
          <a:bodyPr vert="horz" lIns="137160" tIns="0" rIns="137160" bIns="0" rtlCol="0">
            <a:noAutofit/>
          </a:bodyPr>
          <a:lstStyle>
            <a:lvl1pPr>
              <a:defRPr lang="en-US" sz="1200" kern="1200" dirty="0">
                <a:solidFill>
                  <a:schemeClr val="tx1"/>
                </a:solidFill>
                <a:latin typeface="+mn-lt"/>
                <a:ea typeface="+mn-ea"/>
                <a:cs typeface="Calibri" panose="020F0502020204030204" pitchFamily="34" charset="0"/>
              </a:defRPr>
            </a:lvl1pPr>
            <a:lvl2pPr marL="128054" indent="-128054">
              <a:defRPr sz="1200"/>
            </a:lvl2pPr>
            <a:lvl3pPr marL="292696" indent="-128054">
              <a:defRPr sz="1200"/>
            </a:lvl3pPr>
            <a:lvl4pPr marL="466484" indent="-128054">
              <a:defRPr sz="1200"/>
            </a:lvl4pPr>
            <a:lvl5pPr marL="695152" indent="-182935">
              <a:defRPr sz="1200"/>
            </a:lvl5pPr>
          </a:lstStyle>
          <a:p>
            <a:pPr marL="0" lvl="0" indent="0" algn="l" defTabSz="914674" rtl="0" eaLnBrk="1" latinLnBrk="0" hangingPunct="1">
              <a:lnSpc>
                <a:spcPct val="114000"/>
              </a:lnSpc>
              <a:spcBef>
                <a:spcPts val="300"/>
              </a:spcBef>
              <a:spcAft>
                <a:spcPts val="300"/>
              </a:spcAft>
              <a:buClr>
                <a:schemeClr val="accent6"/>
              </a:buClr>
              <a:buFontTx/>
              <a:buNone/>
            </a:pPr>
            <a:r>
              <a:rPr lang="en-US"/>
              <a:t>Click to add text</a:t>
            </a:r>
          </a:p>
        </p:txBody>
      </p:sp>
      <p:sp>
        <p:nvSpPr>
          <p:cNvPr id="24" name="Text Placeholder 12">
            <a:extLst>
              <a:ext uri="{FF2B5EF4-FFF2-40B4-BE49-F238E27FC236}">
                <a16:creationId xmlns:a16="http://schemas.microsoft.com/office/drawing/2014/main" id="{67322069-1374-4AB8-AFDE-F383FB498948}"/>
              </a:ext>
            </a:extLst>
          </p:cNvPr>
          <p:cNvSpPr>
            <a:spLocks noGrp="1"/>
          </p:cNvSpPr>
          <p:nvPr>
            <p:ph type="body" sz="quarter" idx="40" hasCustomPrompt="1"/>
          </p:nvPr>
        </p:nvSpPr>
        <p:spPr>
          <a:xfrm>
            <a:off x="3396587" y="3934673"/>
            <a:ext cx="2487816" cy="1648773"/>
          </a:xfrm>
          <a:prstGeom prst="rect">
            <a:avLst/>
          </a:prstGeom>
        </p:spPr>
        <p:txBody>
          <a:bodyPr vert="horz" lIns="137160" tIns="0" rIns="137160" bIns="0" rtlCol="0">
            <a:noAutofit/>
          </a:bodyPr>
          <a:lstStyle>
            <a:lvl1pPr>
              <a:defRPr lang="en-US" sz="1200" kern="1200" dirty="0">
                <a:solidFill>
                  <a:schemeClr val="tx1"/>
                </a:solidFill>
                <a:latin typeface="+mn-lt"/>
                <a:ea typeface="+mn-ea"/>
                <a:cs typeface="Calibri" panose="020F0502020204030204" pitchFamily="34" charset="0"/>
              </a:defRPr>
            </a:lvl1pPr>
            <a:lvl2pPr marL="128054" indent="-128054">
              <a:defRPr sz="1200"/>
            </a:lvl2pPr>
            <a:lvl3pPr marL="292696" indent="-128054">
              <a:defRPr sz="1200"/>
            </a:lvl3pPr>
            <a:lvl4pPr marL="466484" indent="-128054">
              <a:defRPr sz="1200"/>
            </a:lvl4pPr>
            <a:lvl5pPr marL="695152" indent="-182935">
              <a:defRPr sz="1200"/>
            </a:lvl5pPr>
          </a:lstStyle>
          <a:p>
            <a:pPr marL="0" lvl="0" indent="0" algn="l" defTabSz="914674" rtl="0" eaLnBrk="1" latinLnBrk="0" hangingPunct="1">
              <a:lnSpc>
                <a:spcPct val="114000"/>
              </a:lnSpc>
              <a:spcBef>
                <a:spcPts val="300"/>
              </a:spcBef>
              <a:spcAft>
                <a:spcPts val="300"/>
              </a:spcAft>
              <a:buClr>
                <a:schemeClr val="accent6"/>
              </a:buClr>
              <a:buFontTx/>
              <a:buNone/>
            </a:pPr>
            <a:r>
              <a:rPr lang="en-US"/>
              <a:t>Click to add text</a:t>
            </a:r>
          </a:p>
        </p:txBody>
      </p:sp>
      <p:sp>
        <p:nvSpPr>
          <p:cNvPr id="35" name="Text Placeholder 13">
            <a:extLst>
              <a:ext uri="{FF2B5EF4-FFF2-40B4-BE49-F238E27FC236}">
                <a16:creationId xmlns:a16="http://schemas.microsoft.com/office/drawing/2014/main" id="{34AEFC8D-E7FE-4CE7-ABA7-C78ABA72F565}"/>
              </a:ext>
            </a:extLst>
          </p:cNvPr>
          <p:cNvSpPr>
            <a:spLocks noGrp="1"/>
          </p:cNvSpPr>
          <p:nvPr>
            <p:ph type="body" sz="quarter" idx="41" hasCustomPrompt="1"/>
          </p:nvPr>
        </p:nvSpPr>
        <p:spPr>
          <a:xfrm>
            <a:off x="6278598" y="3934673"/>
            <a:ext cx="2487816" cy="1648773"/>
          </a:xfrm>
          <a:prstGeom prst="rect">
            <a:avLst/>
          </a:prstGeom>
        </p:spPr>
        <p:txBody>
          <a:bodyPr vert="horz" lIns="137160" tIns="0" rIns="137160" bIns="0" rtlCol="0">
            <a:noAutofit/>
          </a:bodyPr>
          <a:lstStyle>
            <a:lvl1pPr>
              <a:defRPr lang="en-US" sz="1200" kern="1200" dirty="0">
                <a:solidFill>
                  <a:schemeClr val="tx1"/>
                </a:solidFill>
                <a:latin typeface="+mn-lt"/>
                <a:ea typeface="+mn-ea"/>
                <a:cs typeface="Calibri" panose="020F0502020204030204" pitchFamily="34" charset="0"/>
              </a:defRPr>
            </a:lvl1pPr>
            <a:lvl2pPr marL="128054" indent="-128054">
              <a:defRPr sz="1200"/>
            </a:lvl2pPr>
            <a:lvl3pPr marL="292696" indent="-128054">
              <a:defRPr sz="1200"/>
            </a:lvl3pPr>
            <a:lvl4pPr marL="466484" indent="-128054">
              <a:defRPr sz="1200"/>
            </a:lvl4pPr>
            <a:lvl5pPr marL="695152" indent="-182935">
              <a:defRPr sz="1200"/>
            </a:lvl5pPr>
          </a:lstStyle>
          <a:p>
            <a:pPr marL="0" lvl="0" indent="0" algn="l" defTabSz="914674" rtl="0" eaLnBrk="1" latinLnBrk="0" hangingPunct="1">
              <a:lnSpc>
                <a:spcPct val="114000"/>
              </a:lnSpc>
              <a:spcBef>
                <a:spcPts val="300"/>
              </a:spcBef>
              <a:spcAft>
                <a:spcPts val="300"/>
              </a:spcAft>
              <a:buClr>
                <a:schemeClr val="accent6"/>
              </a:buClr>
              <a:buFontTx/>
              <a:buNone/>
            </a:pPr>
            <a:r>
              <a:rPr lang="en-US"/>
              <a:t>Click to add text</a:t>
            </a:r>
          </a:p>
        </p:txBody>
      </p:sp>
      <p:sp>
        <p:nvSpPr>
          <p:cNvPr id="36" name="Text Placeholder 14">
            <a:extLst>
              <a:ext uri="{FF2B5EF4-FFF2-40B4-BE49-F238E27FC236}">
                <a16:creationId xmlns:a16="http://schemas.microsoft.com/office/drawing/2014/main" id="{1361766B-A83E-447B-BBAA-A5C399B29FD0}"/>
              </a:ext>
            </a:extLst>
          </p:cNvPr>
          <p:cNvSpPr>
            <a:spLocks noGrp="1"/>
          </p:cNvSpPr>
          <p:nvPr>
            <p:ph type="body" sz="quarter" idx="42" hasCustomPrompt="1"/>
          </p:nvPr>
        </p:nvSpPr>
        <p:spPr>
          <a:xfrm>
            <a:off x="9144449" y="3934673"/>
            <a:ext cx="2487816" cy="1648773"/>
          </a:xfrm>
          <a:prstGeom prst="rect">
            <a:avLst/>
          </a:prstGeom>
        </p:spPr>
        <p:txBody>
          <a:bodyPr vert="horz" lIns="137160" tIns="0" rIns="137160" bIns="0" rtlCol="0">
            <a:noAutofit/>
          </a:bodyPr>
          <a:lstStyle>
            <a:lvl1pPr>
              <a:defRPr lang="en-US" sz="1200" kern="1200" dirty="0">
                <a:solidFill>
                  <a:schemeClr val="tx1"/>
                </a:solidFill>
                <a:latin typeface="+mn-lt"/>
                <a:ea typeface="+mn-ea"/>
                <a:cs typeface="Calibri" panose="020F0502020204030204" pitchFamily="34" charset="0"/>
              </a:defRPr>
            </a:lvl1pPr>
            <a:lvl2pPr marL="128054" indent="-128054">
              <a:defRPr sz="1200"/>
            </a:lvl2pPr>
            <a:lvl3pPr marL="292696" indent="-128054">
              <a:defRPr sz="1200"/>
            </a:lvl3pPr>
            <a:lvl4pPr marL="466484" indent="-128054">
              <a:defRPr sz="1200"/>
            </a:lvl4pPr>
            <a:lvl5pPr marL="695152" indent="-182935">
              <a:defRPr sz="1200"/>
            </a:lvl5pPr>
          </a:lstStyle>
          <a:p>
            <a:pPr marL="0" lvl="0" indent="0" algn="l" defTabSz="914674" rtl="0" eaLnBrk="1" latinLnBrk="0" hangingPunct="1">
              <a:lnSpc>
                <a:spcPct val="114000"/>
              </a:lnSpc>
              <a:spcBef>
                <a:spcPts val="300"/>
              </a:spcBef>
              <a:spcAft>
                <a:spcPts val="300"/>
              </a:spcAft>
              <a:buClr>
                <a:schemeClr val="accent6"/>
              </a:buClr>
              <a:buFontTx/>
              <a:buNone/>
            </a:pPr>
            <a:r>
              <a:rPr lang="en-US"/>
              <a:t>Click to add text</a:t>
            </a:r>
          </a:p>
        </p:txBody>
      </p:sp>
      <p:sp>
        <p:nvSpPr>
          <p:cNvPr id="20" name="Text Placeholder 15">
            <a:extLst>
              <a:ext uri="{FF2B5EF4-FFF2-40B4-BE49-F238E27FC236}">
                <a16:creationId xmlns:a16="http://schemas.microsoft.com/office/drawing/2014/main" id="{49B415C3-9EEF-3E4A-B64B-2F9F142969E8}"/>
              </a:ext>
            </a:extLst>
          </p:cNvPr>
          <p:cNvSpPr>
            <a:spLocks noGrp="1"/>
          </p:cNvSpPr>
          <p:nvPr>
            <p:ph type="body" sz="quarter" idx="21" hasCustomPrompt="1"/>
          </p:nvPr>
        </p:nvSpPr>
        <p:spPr>
          <a:xfrm>
            <a:off x="535486" y="6234102"/>
            <a:ext cx="11119274" cy="200055"/>
          </a:xfrm>
          <a:prstGeom prst="rect">
            <a:avLst/>
          </a:prstGeom>
        </p:spPr>
        <p:txBody>
          <a:bodyPr anchor="ctr">
            <a:noAutofit/>
          </a:bodyPr>
          <a:lstStyle>
            <a:lvl1pPr>
              <a:spcAft>
                <a:spcPts val="0"/>
              </a:spcAft>
              <a:buFontTx/>
              <a:buNone/>
              <a:defRPr lang="en-US" sz="700" i="1" kern="1200" dirty="0">
                <a:solidFill>
                  <a:schemeClr val="tx1"/>
                </a:solidFill>
                <a:latin typeface="Calibri" panose="020F0502020204030204" pitchFamily="34" charset="0"/>
                <a:ea typeface="+mn-ea"/>
                <a:cs typeface="Calibri" panose="020F0502020204030204" pitchFamily="34" charset="0"/>
              </a:defRPr>
            </a:lvl1pPr>
          </a:lstStyle>
          <a:p>
            <a:pPr lvl="0"/>
            <a:r>
              <a:rPr lang="en-US"/>
              <a:t>Click to edit Source</a:t>
            </a:r>
          </a:p>
        </p:txBody>
      </p:sp>
      <p:sp>
        <p:nvSpPr>
          <p:cNvPr id="28" name="Date Placeholder 16">
            <a:extLst>
              <a:ext uri="{FF2B5EF4-FFF2-40B4-BE49-F238E27FC236}">
                <a16:creationId xmlns:a16="http://schemas.microsoft.com/office/drawing/2014/main" id="{811900A0-BA48-3F47-8BFE-52BDF49C5E33}"/>
              </a:ext>
            </a:extLst>
          </p:cNvPr>
          <p:cNvSpPr>
            <a:spLocks noGrp="1"/>
          </p:cNvSpPr>
          <p:nvPr>
            <p:ph type="dt" sz="half" idx="2"/>
          </p:nvPr>
        </p:nvSpPr>
        <p:spPr>
          <a:xfrm>
            <a:off x="535486" y="6586325"/>
            <a:ext cx="2743915" cy="107722"/>
          </a:xfrm>
          <a:prstGeom prst="rect">
            <a:avLst/>
          </a:prstGeom>
        </p:spPr>
        <p:txBody>
          <a:bodyPr vert="horz" lIns="0" tIns="0" rIns="0" bIns="0" rtlCol="0" anchor="ctr" anchorCtr="0">
            <a:noAutofit/>
          </a:bodyPr>
          <a:lstStyle>
            <a:lvl1pPr algn="l">
              <a:defRPr lang="en-US" sz="700" spc="20" baseline="0" smtClean="0">
                <a:solidFill>
                  <a:schemeClr val="tx1"/>
                </a:solidFill>
                <a:latin typeface="Calibri" panose="020F0502020204030204" pitchFamily="34" charset="0"/>
                <a:cs typeface="Calibri" panose="020F0502020204030204" pitchFamily="34" charset="0"/>
              </a:defRPr>
            </a:lvl1pPr>
          </a:lstStyle>
          <a:p>
            <a:endParaRPr lang="en-US" dirty="0"/>
          </a:p>
        </p:txBody>
      </p:sp>
      <p:sp>
        <p:nvSpPr>
          <p:cNvPr id="23" name="Footer Placeholder 17">
            <a:extLst>
              <a:ext uri="{FF2B5EF4-FFF2-40B4-BE49-F238E27FC236}">
                <a16:creationId xmlns:a16="http://schemas.microsoft.com/office/drawing/2014/main" id="{3B3164CF-E4CF-D64B-9D47-F28E47740A7F}"/>
              </a:ext>
            </a:extLst>
          </p:cNvPr>
          <p:cNvSpPr>
            <a:spLocks noGrp="1"/>
          </p:cNvSpPr>
          <p:nvPr>
            <p:ph type="ftr" sz="quarter" idx="3"/>
          </p:nvPr>
        </p:nvSpPr>
        <p:spPr>
          <a:xfrm>
            <a:off x="4038063" y="6577816"/>
            <a:ext cx="4115872" cy="107722"/>
          </a:xfrm>
          <a:prstGeom prst="rect">
            <a:avLst/>
          </a:prstGeom>
        </p:spPr>
        <p:txBody>
          <a:bodyPr vert="horz" lIns="0" tIns="0" rIns="0" bIns="0" rtlCol="0" anchor="ctr" anchorCtr="0">
            <a:noAutofit/>
          </a:bodyPr>
          <a:lstStyle>
            <a:lvl1pPr algn="ctr">
              <a:defRPr sz="700" spc="20" baseline="0">
                <a:solidFill>
                  <a:schemeClr val="tx1"/>
                </a:solidFill>
                <a:latin typeface="Calibri" panose="020F0502020204030204" pitchFamily="34" charset="0"/>
                <a:cs typeface="Calibri" panose="020F0502020204030204" pitchFamily="34" charset="0"/>
              </a:defRPr>
            </a:lvl1pPr>
          </a:lstStyle>
          <a:p>
            <a:r>
              <a:rPr lang="en-US"/>
              <a:t>Ombuds Team  Overview</a:t>
            </a:r>
            <a:endParaRPr lang="en-US" dirty="0"/>
          </a:p>
        </p:txBody>
      </p:sp>
      <p:sp>
        <p:nvSpPr>
          <p:cNvPr id="26" name="Slide Number Placeholder 18">
            <a:extLst>
              <a:ext uri="{FF2B5EF4-FFF2-40B4-BE49-F238E27FC236}">
                <a16:creationId xmlns:a16="http://schemas.microsoft.com/office/drawing/2014/main" id="{4A68CD89-5C54-5D4F-A1F4-9F4E7F78FD04}"/>
              </a:ext>
            </a:extLst>
          </p:cNvPr>
          <p:cNvSpPr>
            <a:spLocks noGrp="1"/>
          </p:cNvSpPr>
          <p:nvPr>
            <p:ph type="sldNum" sz="quarter" idx="4"/>
          </p:nvPr>
        </p:nvSpPr>
        <p:spPr>
          <a:xfrm>
            <a:off x="11408288" y="6577228"/>
            <a:ext cx="253444" cy="107722"/>
          </a:xfrm>
          <a:prstGeom prst="rect">
            <a:avLst/>
          </a:prstGeom>
        </p:spPr>
        <p:txBody>
          <a:bodyPr vert="horz" lIns="0" tIns="0" rIns="0" bIns="0" rtlCol="0" anchor="ctr">
            <a:noAutofit/>
          </a:bodyPr>
          <a:lstStyle>
            <a:lvl1pPr algn="r">
              <a:defRPr sz="700">
                <a:solidFill>
                  <a:schemeClr val="tx1"/>
                </a:solidFill>
                <a:latin typeface="Calibri" panose="020F0502020204030204" pitchFamily="34" charset="0"/>
                <a:cs typeface="Calibri" panose="020F0502020204030204" pitchFamily="34" charset="0"/>
              </a:defRPr>
            </a:lvl1pPr>
          </a:lstStyle>
          <a:p>
            <a:fld id="{D3F7C509-FEEF-45D3-B896-7C07814C0C13}" type="slidenum">
              <a:rPr lang="en-US" smtClean="0"/>
              <a:pPr/>
              <a:t>‹#›</a:t>
            </a:fld>
            <a:endParaRPr lang="en-US" dirty="0"/>
          </a:p>
        </p:txBody>
      </p:sp>
      <p:sp>
        <p:nvSpPr>
          <p:cNvPr id="50" name="Picture Placeholder 49">
            <a:extLst>
              <a:ext uri="{FF2B5EF4-FFF2-40B4-BE49-F238E27FC236}">
                <a16:creationId xmlns:a16="http://schemas.microsoft.com/office/drawing/2014/main" id="{8D88DD19-8C19-527D-3173-8B2B909D686E}"/>
              </a:ext>
            </a:extLst>
          </p:cNvPr>
          <p:cNvSpPr>
            <a:spLocks noGrp="1" noChangeAspect="1"/>
          </p:cNvSpPr>
          <p:nvPr>
            <p:ph type="pic" sz="quarter" idx="54" hasCustomPrompt="1"/>
          </p:nvPr>
        </p:nvSpPr>
        <p:spPr>
          <a:xfrm>
            <a:off x="1586585" y="2352554"/>
            <a:ext cx="457200" cy="457200"/>
          </a:xfrm>
          <a:prstGeom prst="ellipse">
            <a:avLst/>
          </a:prstGeom>
          <a:noFill/>
          <a:ln w="25400">
            <a:noFill/>
          </a:ln>
        </p:spPr>
        <p:txBody>
          <a:bodyPr tIns="0" bIns="365760" anchor="ctr" anchorCtr="0">
            <a:noAutofit/>
          </a:bodyPr>
          <a:lstStyle>
            <a:lvl1pPr algn="ctr">
              <a:lnSpc>
                <a:spcPct val="100000"/>
              </a:lnSpc>
              <a:defRPr lang="en-US" sz="7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lnSpc>
                <a:spcPct val="90000"/>
              </a:lnSpc>
              <a:spcBef>
                <a:spcPts val="0"/>
              </a:spcBef>
              <a:spcAft>
                <a:spcPts val="600"/>
              </a:spcAft>
              <a:buClr>
                <a:schemeClr val="accent6"/>
              </a:buClr>
              <a:buFontTx/>
              <a:buNone/>
            </a:pPr>
            <a:r>
              <a:rPr lang="en-US" dirty="0"/>
              <a:t>Click to add icon</a:t>
            </a:r>
          </a:p>
        </p:txBody>
      </p:sp>
      <p:sp>
        <p:nvSpPr>
          <p:cNvPr id="30" name="Picture Placeholder 49">
            <a:extLst>
              <a:ext uri="{FF2B5EF4-FFF2-40B4-BE49-F238E27FC236}">
                <a16:creationId xmlns:a16="http://schemas.microsoft.com/office/drawing/2014/main" id="{06918ECE-9808-CE13-4F2D-5270B03DD446}"/>
              </a:ext>
            </a:extLst>
          </p:cNvPr>
          <p:cNvSpPr>
            <a:spLocks noGrp="1" noChangeAspect="1"/>
          </p:cNvSpPr>
          <p:nvPr>
            <p:ph type="pic" sz="quarter" idx="56" hasCustomPrompt="1"/>
          </p:nvPr>
        </p:nvSpPr>
        <p:spPr>
          <a:xfrm>
            <a:off x="4436870" y="2352554"/>
            <a:ext cx="457200" cy="457200"/>
          </a:xfrm>
          <a:prstGeom prst="ellipse">
            <a:avLst/>
          </a:prstGeom>
          <a:noFill/>
          <a:ln w="25400">
            <a:noFill/>
          </a:ln>
        </p:spPr>
        <p:txBody>
          <a:bodyPr tIns="0" bIns="365760" anchor="ctr" anchorCtr="0">
            <a:noAutofit/>
          </a:bodyPr>
          <a:lstStyle>
            <a:lvl1pPr algn="ctr">
              <a:lnSpc>
                <a:spcPct val="100000"/>
              </a:lnSpc>
              <a:defRPr lang="en-US" sz="7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lnSpc>
                <a:spcPct val="90000"/>
              </a:lnSpc>
              <a:spcBef>
                <a:spcPts val="0"/>
              </a:spcBef>
              <a:spcAft>
                <a:spcPts val="600"/>
              </a:spcAft>
              <a:buClr>
                <a:schemeClr val="accent6"/>
              </a:buClr>
              <a:buFontTx/>
              <a:buNone/>
            </a:pPr>
            <a:r>
              <a:rPr lang="en-US"/>
              <a:t>Click to add icon</a:t>
            </a:r>
          </a:p>
        </p:txBody>
      </p:sp>
      <p:sp>
        <p:nvSpPr>
          <p:cNvPr id="32" name="Picture Placeholder 49">
            <a:extLst>
              <a:ext uri="{FF2B5EF4-FFF2-40B4-BE49-F238E27FC236}">
                <a16:creationId xmlns:a16="http://schemas.microsoft.com/office/drawing/2014/main" id="{7395BF2D-3E02-669C-2131-0BBD2119C0EE}"/>
              </a:ext>
            </a:extLst>
          </p:cNvPr>
          <p:cNvSpPr>
            <a:spLocks noGrp="1" noChangeAspect="1"/>
          </p:cNvSpPr>
          <p:nvPr>
            <p:ph type="pic" sz="quarter" idx="58" hasCustomPrompt="1"/>
          </p:nvPr>
        </p:nvSpPr>
        <p:spPr>
          <a:xfrm>
            <a:off x="7302887" y="2352554"/>
            <a:ext cx="457200" cy="457200"/>
          </a:xfrm>
          <a:prstGeom prst="ellipse">
            <a:avLst/>
          </a:prstGeom>
          <a:noFill/>
          <a:ln w="25400">
            <a:noFill/>
          </a:ln>
        </p:spPr>
        <p:txBody>
          <a:bodyPr tIns="0" bIns="365760" anchor="ctr" anchorCtr="0">
            <a:noAutofit/>
          </a:bodyPr>
          <a:lstStyle>
            <a:lvl1pPr algn="ctr">
              <a:lnSpc>
                <a:spcPct val="100000"/>
              </a:lnSpc>
              <a:defRPr lang="en-US" sz="7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lnSpc>
                <a:spcPct val="90000"/>
              </a:lnSpc>
              <a:spcBef>
                <a:spcPts val="0"/>
              </a:spcBef>
              <a:spcAft>
                <a:spcPts val="600"/>
              </a:spcAft>
              <a:buClr>
                <a:schemeClr val="accent6"/>
              </a:buClr>
              <a:buFontTx/>
              <a:buNone/>
            </a:pPr>
            <a:r>
              <a:rPr lang="en-US"/>
              <a:t>Click to add icon</a:t>
            </a:r>
          </a:p>
        </p:txBody>
      </p:sp>
      <p:sp>
        <p:nvSpPr>
          <p:cNvPr id="34" name="Picture Placeholder 49">
            <a:extLst>
              <a:ext uri="{FF2B5EF4-FFF2-40B4-BE49-F238E27FC236}">
                <a16:creationId xmlns:a16="http://schemas.microsoft.com/office/drawing/2014/main" id="{9BB70CC7-65FD-F58F-96D7-D6471D84E9E5}"/>
              </a:ext>
            </a:extLst>
          </p:cNvPr>
          <p:cNvSpPr>
            <a:spLocks noGrp="1" noChangeAspect="1"/>
          </p:cNvSpPr>
          <p:nvPr>
            <p:ph type="pic" sz="quarter" idx="60" hasCustomPrompt="1"/>
          </p:nvPr>
        </p:nvSpPr>
        <p:spPr>
          <a:xfrm>
            <a:off x="10171032" y="2352554"/>
            <a:ext cx="457200" cy="457200"/>
          </a:xfrm>
          <a:prstGeom prst="ellipse">
            <a:avLst/>
          </a:prstGeom>
          <a:noFill/>
          <a:ln w="25400">
            <a:noFill/>
          </a:ln>
        </p:spPr>
        <p:txBody>
          <a:bodyPr tIns="0" bIns="365760" anchor="ctr" anchorCtr="0">
            <a:noAutofit/>
          </a:bodyPr>
          <a:lstStyle>
            <a:lvl1pPr algn="ctr">
              <a:lnSpc>
                <a:spcPct val="100000"/>
              </a:lnSpc>
              <a:defRPr lang="en-US" sz="700" b="1" kern="1200" dirty="0">
                <a:solidFill>
                  <a:schemeClr val="bg1"/>
                </a:solidFill>
                <a:latin typeface="+mn-lt"/>
                <a:ea typeface="+mn-ea"/>
                <a:cs typeface="Calibri" panose="020F0502020204030204" pitchFamily="34" charset="0"/>
              </a:defRPr>
            </a:lvl1pPr>
          </a:lstStyle>
          <a:p>
            <a:pPr marL="0" lvl="0" indent="0" algn="ctr" defTabSz="914674" rtl="0" eaLnBrk="1" latinLnBrk="0" hangingPunct="1">
              <a:lnSpc>
                <a:spcPct val="90000"/>
              </a:lnSpc>
              <a:spcBef>
                <a:spcPts val="0"/>
              </a:spcBef>
              <a:spcAft>
                <a:spcPts val="600"/>
              </a:spcAft>
              <a:buClr>
                <a:schemeClr val="accent6"/>
              </a:buClr>
              <a:buFontTx/>
              <a:buNone/>
            </a:pPr>
            <a:r>
              <a:rPr lang="en-US"/>
              <a:t>Click to add icon</a:t>
            </a:r>
          </a:p>
        </p:txBody>
      </p:sp>
    </p:spTree>
    <p:extLst>
      <p:ext uri="{BB962C8B-B14F-4D97-AF65-F5344CB8AC3E}">
        <p14:creationId xmlns:p14="http://schemas.microsoft.com/office/powerpoint/2010/main" val="3122553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Headshots - Up 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2C190-B5C9-47FA-10C6-07F337F15C04}"/>
              </a:ext>
            </a:extLst>
          </p:cNvPr>
          <p:cNvSpPr>
            <a:spLocks noGrp="1"/>
          </p:cNvSpPr>
          <p:nvPr>
            <p:ph type="title" hasCustomPrompt="1"/>
          </p:nvPr>
        </p:nvSpPr>
        <p:spPr/>
        <p:txBody>
          <a:bodyPr>
            <a:noAutofit/>
          </a:bodyPr>
          <a:lstStyle>
            <a:lvl1pPr>
              <a:lnSpc>
                <a:spcPct val="100000"/>
              </a:lnSpc>
              <a:defRPr/>
            </a:lvl1pPr>
          </a:lstStyle>
          <a:p>
            <a:r>
              <a:rPr lang="en-US"/>
              <a:t>Headshots – up to 5</a:t>
            </a:r>
          </a:p>
        </p:txBody>
      </p:sp>
      <p:sp>
        <p:nvSpPr>
          <p:cNvPr id="27" name="Text Placeholder 2">
            <a:extLst>
              <a:ext uri="{FF2B5EF4-FFF2-40B4-BE49-F238E27FC236}">
                <a16:creationId xmlns:a16="http://schemas.microsoft.com/office/drawing/2014/main" id="{1944A30D-2044-A849-808A-30EB8C0A3D14}"/>
              </a:ext>
            </a:extLst>
          </p:cNvPr>
          <p:cNvSpPr>
            <a:spLocks noGrp="1"/>
          </p:cNvSpPr>
          <p:nvPr>
            <p:ph type="body" sz="quarter" idx="13" hasCustomPrompt="1"/>
          </p:nvPr>
        </p:nvSpPr>
        <p:spPr>
          <a:xfrm>
            <a:off x="542457" y="1021112"/>
            <a:ext cx="11119274" cy="246221"/>
          </a:xfrm>
          <a:prstGeom prst="rect">
            <a:avLst/>
          </a:prstGeom>
        </p:spPr>
        <p:txBody>
          <a:bodyPr vert="horz" wrap="square" lIns="0" tIns="0" rIns="0" bIns="0" rtlCol="0">
            <a:noAutofit/>
          </a:bodyPr>
          <a:lstStyle>
            <a:lvl1pPr marL="0" indent="0">
              <a:buNone/>
              <a:defRPr lang="en-US" sz="1600" b="0" i="1" baseline="0" dirty="0"/>
            </a:lvl1pPr>
          </a:lstStyle>
          <a:p>
            <a:pPr marL="171501" lvl="0" indent="-171501">
              <a:lnSpc>
                <a:spcPct val="100000"/>
              </a:lnSpc>
            </a:pPr>
            <a:r>
              <a:rPr lang="en-US"/>
              <a:t>Page Description / Narrative Text (Optional)</a:t>
            </a:r>
          </a:p>
        </p:txBody>
      </p:sp>
      <p:sp>
        <p:nvSpPr>
          <p:cNvPr id="5" name="Picture Placeholder 3">
            <a:extLst>
              <a:ext uri="{FF2B5EF4-FFF2-40B4-BE49-F238E27FC236}">
                <a16:creationId xmlns:a16="http://schemas.microsoft.com/office/drawing/2014/main" id="{E1A5254C-65E5-A241-9FAB-78AB62117916}"/>
              </a:ext>
            </a:extLst>
          </p:cNvPr>
          <p:cNvSpPr>
            <a:spLocks noGrp="1"/>
          </p:cNvSpPr>
          <p:nvPr>
            <p:ph type="pic" sz="quarter" idx="14" hasCustomPrompt="1"/>
          </p:nvPr>
        </p:nvSpPr>
        <p:spPr>
          <a:xfrm>
            <a:off x="542458" y="2593975"/>
            <a:ext cx="1600617" cy="1600200"/>
          </a:xfrm>
          <a:prstGeom prst="rect">
            <a:avLst/>
          </a:prstGeom>
          <a:noFill/>
        </p:spPr>
        <p:txBody>
          <a:bodyPr bIns="731520" anchor="ctr">
            <a:noAutofit/>
          </a:bodyPr>
          <a:lstStyle>
            <a:lvl1pPr marL="0" indent="0" algn="ctr">
              <a:lnSpc>
                <a:spcPct val="100000"/>
              </a:lnSpc>
              <a:buFont typeface="Arial" panose="020B0604020202020204" pitchFamily="34" charset="0"/>
              <a:buNone/>
              <a:defRPr sz="1000">
                <a:solidFill>
                  <a:schemeClr val="bg1">
                    <a:lumMod val="50000"/>
                  </a:schemeClr>
                </a:solidFill>
              </a:defRPr>
            </a:lvl1pPr>
          </a:lstStyle>
          <a:p>
            <a:r>
              <a:rPr lang="en-US"/>
              <a:t>Click to </a:t>
            </a:r>
            <a:br>
              <a:rPr lang="en-US"/>
            </a:br>
            <a:r>
              <a:rPr lang="en-US"/>
              <a:t>Insert Picture</a:t>
            </a:r>
          </a:p>
        </p:txBody>
      </p:sp>
      <p:sp>
        <p:nvSpPr>
          <p:cNvPr id="7" name="Text Placeholder 4">
            <a:extLst>
              <a:ext uri="{FF2B5EF4-FFF2-40B4-BE49-F238E27FC236}">
                <a16:creationId xmlns:a16="http://schemas.microsoft.com/office/drawing/2014/main" id="{73233467-277A-554F-B4E3-8C0EA14B90D7}"/>
              </a:ext>
            </a:extLst>
          </p:cNvPr>
          <p:cNvSpPr>
            <a:spLocks noGrp="1"/>
          </p:cNvSpPr>
          <p:nvPr>
            <p:ph type="body" sz="quarter" idx="15" hasCustomPrompt="1"/>
          </p:nvPr>
        </p:nvSpPr>
        <p:spPr>
          <a:xfrm>
            <a:off x="542458" y="4349750"/>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lvl1pPr>
          </a:lstStyle>
          <a:p>
            <a:pPr lvl="0"/>
            <a:r>
              <a:rPr lang="en-US"/>
              <a:t>First and Last Name</a:t>
            </a:r>
          </a:p>
        </p:txBody>
      </p:sp>
      <p:sp>
        <p:nvSpPr>
          <p:cNvPr id="9" name="Text Placeholder 5">
            <a:extLst>
              <a:ext uri="{FF2B5EF4-FFF2-40B4-BE49-F238E27FC236}">
                <a16:creationId xmlns:a16="http://schemas.microsoft.com/office/drawing/2014/main" id="{774E693F-E035-4E4C-962E-AFCF3C0CDD8E}"/>
              </a:ext>
            </a:extLst>
          </p:cNvPr>
          <p:cNvSpPr>
            <a:spLocks noGrp="1"/>
          </p:cNvSpPr>
          <p:nvPr>
            <p:ph type="body" sz="quarter" idx="16" hasCustomPrompt="1"/>
          </p:nvPr>
        </p:nvSpPr>
        <p:spPr>
          <a:xfrm>
            <a:off x="542458" y="4516148"/>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solidFill>
                  <a:schemeClr val="bg1">
                    <a:lumMod val="50000"/>
                  </a:schemeClr>
                </a:solidFill>
              </a:defRPr>
            </a:lvl1pPr>
          </a:lstStyle>
          <a:p>
            <a:pPr lvl="0"/>
            <a:r>
              <a:rPr lang="en-US"/>
              <a:t>Position / Title</a:t>
            </a:r>
          </a:p>
        </p:txBody>
      </p:sp>
      <p:sp>
        <p:nvSpPr>
          <p:cNvPr id="11" name="Picture Placeholder 6">
            <a:extLst>
              <a:ext uri="{FF2B5EF4-FFF2-40B4-BE49-F238E27FC236}">
                <a16:creationId xmlns:a16="http://schemas.microsoft.com/office/drawing/2014/main" id="{2DABD545-C34D-584B-99D7-D43B9E302742}"/>
              </a:ext>
            </a:extLst>
          </p:cNvPr>
          <p:cNvSpPr>
            <a:spLocks noGrp="1"/>
          </p:cNvSpPr>
          <p:nvPr>
            <p:ph type="pic" sz="quarter" idx="17" hasCustomPrompt="1"/>
          </p:nvPr>
        </p:nvSpPr>
        <p:spPr>
          <a:xfrm>
            <a:off x="2922123" y="2593975"/>
            <a:ext cx="1600617" cy="1600200"/>
          </a:xfrm>
          <a:prstGeom prst="rect">
            <a:avLst/>
          </a:prstGeom>
          <a:noFill/>
        </p:spPr>
        <p:txBody>
          <a:bodyPr bIns="731520" anchor="ctr">
            <a:noAutofit/>
          </a:bodyPr>
          <a:lstStyle>
            <a:lvl1pPr marL="0" indent="0" algn="ctr">
              <a:lnSpc>
                <a:spcPct val="100000"/>
              </a:lnSpc>
              <a:buFont typeface="Arial" panose="020B0604020202020204" pitchFamily="34" charset="0"/>
              <a:buNone/>
              <a:defRPr sz="1000">
                <a:solidFill>
                  <a:schemeClr val="bg1">
                    <a:lumMod val="50000"/>
                  </a:schemeClr>
                </a:solidFill>
              </a:defRPr>
            </a:lvl1pPr>
          </a:lstStyle>
          <a:p>
            <a:r>
              <a:rPr lang="en-US"/>
              <a:t>Click to </a:t>
            </a:r>
            <a:br>
              <a:rPr lang="en-US"/>
            </a:br>
            <a:r>
              <a:rPr lang="en-US"/>
              <a:t>Insert Picture</a:t>
            </a:r>
          </a:p>
        </p:txBody>
      </p:sp>
      <p:sp>
        <p:nvSpPr>
          <p:cNvPr id="13" name="Text Placeholder 7">
            <a:extLst>
              <a:ext uri="{FF2B5EF4-FFF2-40B4-BE49-F238E27FC236}">
                <a16:creationId xmlns:a16="http://schemas.microsoft.com/office/drawing/2014/main" id="{9DDB021E-4B46-334D-B0F3-FF34632F5888}"/>
              </a:ext>
            </a:extLst>
          </p:cNvPr>
          <p:cNvSpPr>
            <a:spLocks noGrp="1"/>
          </p:cNvSpPr>
          <p:nvPr>
            <p:ph type="body" sz="quarter" idx="18" hasCustomPrompt="1"/>
          </p:nvPr>
        </p:nvSpPr>
        <p:spPr>
          <a:xfrm>
            <a:off x="2922123" y="4349750"/>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lvl1pPr>
          </a:lstStyle>
          <a:p>
            <a:pPr lvl="0"/>
            <a:r>
              <a:rPr lang="en-US"/>
              <a:t>First and Last Name</a:t>
            </a:r>
          </a:p>
        </p:txBody>
      </p:sp>
      <p:sp>
        <p:nvSpPr>
          <p:cNvPr id="15" name="Text Placeholder 8">
            <a:extLst>
              <a:ext uri="{FF2B5EF4-FFF2-40B4-BE49-F238E27FC236}">
                <a16:creationId xmlns:a16="http://schemas.microsoft.com/office/drawing/2014/main" id="{B67A86AD-87F6-B94C-AAC1-33B1E46F2ABB}"/>
              </a:ext>
            </a:extLst>
          </p:cNvPr>
          <p:cNvSpPr>
            <a:spLocks noGrp="1"/>
          </p:cNvSpPr>
          <p:nvPr>
            <p:ph type="body" sz="quarter" idx="19" hasCustomPrompt="1"/>
          </p:nvPr>
        </p:nvSpPr>
        <p:spPr>
          <a:xfrm>
            <a:off x="2922123" y="4516148"/>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solidFill>
                  <a:schemeClr val="bg1">
                    <a:lumMod val="50000"/>
                  </a:schemeClr>
                </a:solidFill>
              </a:defRPr>
            </a:lvl1pPr>
          </a:lstStyle>
          <a:p>
            <a:pPr lvl="0"/>
            <a:r>
              <a:rPr lang="en-US"/>
              <a:t>Position / Title</a:t>
            </a:r>
          </a:p>
        </p:txBody>
      </p:sp>
      <p:sp>
        <p:nvSpPr>
          <p:cNvPr id="17" name="Picture Placeholder 9">
            <a:extLst>
              <a:ext uri="{FF2B5EF4-FFF2-40B4-BE49-F238E27FC236}">
                <a16:creationId xmlns:a16="http://schemas.microsoft.com/office/drawing/2014/main" id="{7952BDE5-E6FC-C944-BBD9-066D6D611D19}"/>
              </a:ext>
            </a:extLst>
          </p:cNvPr>
          <p:cNvSpPr>
            <a:spLocks noGrp="1"/>
          </p:cNvSpPr>
          <p:nvPr>
            <p:ph type="pic" sz="quarter" idx="20" hasCustomPrompt="1"/>
          </p:nvPr>
        </p:nvSpPr>
        <p:spPr>
          <a:xfrm>
            <a:off x="5301788" y="2593975"/>
            <a:ext cx="1600617" cy="1600200"/>
          </a:xfrm>
          <a:prstGeom prst="rect">
            <a:avLst/>
          </a:prstGeom>
          <a:noFill/>
        </p:spPr>
        <p:txBody>
          <a:bodyPr bIns="731520" anchor="ctr">
            <a:noAutofit/>
          </a:bodyPr>
          <a:lstStyle>
            <a:lvl1pPr marL="0" indent="0" algn="ctr">
              <a:lnSpc>
                <a:spcPct val="100000"/>
              </a:lnSpc>
              <a:buFont typeface="Arial" panose="020B0604020202020204" pitchFamily="34" charset="0"/>
              <a:buNone/>
              <a:defRPr sz="1000">
                <a:solidFill>
                  <a:schemeClr val="bg1">
                    <a:lumMod val="50000"/>
                  </a:schemeClr>
                </a:solidFill>
              </a:defRPr>
            </a:lvl1pPr>
          </a:lstStyle>
          <a:p>
            <a:r>
              <a:rPr lang="en-US"/>
              <a:t>Click to </a:t>
            </a:r>
            <a:br>
              <a:rPr lang="en-US"/>
            </a:br>
            <a:r>
              <a:rPr lang="en-US"/>
              <a:t>Insert Picture</a:t>
            </a:r>
          </a:p>
        </p:txBody>
      </p:sp>
      <p:sp>
        <p:nvSpPr>
          <p:cNvPr id="19" name="Text Placeholder 10">
            <a:extLst>
              <a:ext uri="{FF2B5EF4-FFF2-40B4-BE49-F238E27FC236}">
                <a16:creationId xmlns:a16="http://schemas.microsoft.com/office/drawing/2014/main" id="{6D90A936-F1A5-214C-81E0-2ADED46626F5}"/>
              </a:ext>
            </a:extLst>
          </p:cNvPr>
          <p:cNvSpPr>
            <a:spLocks noGrp="1"/>
          </p:cNvSpPr>
          <p:nvPr>
            <p:ph type="body" sz="quarter" idx="21" hasCustomPrompt="1"/>
          </p:nvPr>
        </p:nvSpPr>
        <p:spPr>
          <a:xfrm>
            <a:off x="5301788" y="4349750"/>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lvl1pPr>
          </a:lstStyle>
          <a:p>
            <a:pPr lvl="0"/>
            <a:r>
              <a:rPr lang="en-US"/>
              <a:t>First and Last Name</a:t>
            </a:r>
          </a:p>
        </p:txBody>
      </p:sp>
      <p:sp>
        <p:nvSpPr>
          <p:cNvPr id="21" name="Text Placeholder 11">
            <a:extLst>
              <a:ext uri="{FF2B5EF4-FFF2-40B4-BE49-F238E27FC236}">
                <a16:creationId xmlns:a16="http://schemas.microsoft.com/office/drawing/2014/main" id="{417CFD62-2C53-D040-81ED-81883ACEC8F1}"/>
              </a:ext>
            </a:extLst>
          </p:cNvPr>
          <p:cNvSpPr>
            <a:spLocks noGrp="1"/>
          </p:cNvSpPr>
          <p:nvPr>
            <p:ph type="body" sz="quarter" idx="22" hasCustomPrompt="1"/>
          </p:nvPr>
        </p:nvSpPr>
        <p:spPr>
          <a:xfrm>
            <a:off x="5301788" y="4516148"/>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solidFill>
                  <a:schemeClr val="bg1">
                    <a:lumMod val="50000"/>
                  </a:schemeClr>
                </a:solidFill>
              </a:defRPr>
            </a:lvl1pPr>
          </a:lstStyle>
          <a:p>
            <a:pPr lvl="0"/>
            <a:r>
              <a:rPr lang="en-US"/>
              <a:t>Position / Title</a:t>
            </a:r>
          </a:p>
        </p:txBody>
      </p:sp>
      <p:sp>
        <p:nvSpPr>
          <p:cNvPr id="28" name="Picture Placeholder 12">
            <a:extLst>
              <a:ext uri="{FF2B5EF4-FFF2-40B4-BE49-F238E27FC236}">
                <a16:creationId xmlns:a16="http://schemas.microsoft.com/office/drawing/2014/main" id="{C5999DBE-31CD-3E4A-8E41-8CB7A79C5116}"/>
              </a:ext>
            </a:extLst>
          </p:cNvPr>
          <p:cNvSpPr>
            <a:spLocks noGrp="1"/>
          </p:cNvSpPr>
          <p:nvPr>
            <p:ph type="pic" sz="quarter" idx="23" hasCustomPrompt="1"/>
          </p:nvPr>
        </p:nvSpPr>
        <p:spPr>
          <a:xfrm>
            <a:off x="7681452" y="2593975"/>
            <a:ext cx="1600617" cy="1600200"/>
          </a:xfrm>
          <a:prstGeom prst="rect">
            <a:avLst/>
          </a:prstGeom>
          <a:noFill/>
        </p:spPr>
        <p:txBody>
          <a:bodyPr bIns="731520" anchor="ctr">
            <a:noAutofit/>
          </a:bodyPr>
          <a:lstStyle>
            <a:lvl1pPr marL="0" indent="0" algn="ctr">
              <a:lnSpc>
                <a:spcPct val="100000"/>
              </a:lnSpc>
              <a:buFont typeface="Arial" panose="020B0604020202020204" pitchFamily="34" charset="0"/>
              <a:buNone/>
              <a:defRPr sz="1000">
                <a:solidFill>
                  <a:schemeClr val="bg1">
                    <a:lumMod val="50000"/>
                  </a:schemeClr>
                </a:solidFill>
              </a:defRPr>
            </a:lvl1pPr>
          </a:lstStyle>
          <a:p>
            <a:r>
              <a:rPr lang="en-US"/>
              <a:t>Click to </a:t>
            </a:r>
            <a:br>
              <a:rPr lang="en-US"/>
            </a:br>
            <a:r>
              <a:rPr lang="en-US"/>
              <a:t>Insert Picture</a:t>
            </a:r>
          </a:p>
        </p:txBody>
      </p:sp>
      <p:sp>
        <p:nvSpPr>
          <p:cNvPr id="30" name="Text Placeholder 13">
            <a:extLst>
              <a:ext uri="{FF2B5EF4-FFF2-40B4-BE49-F238E27FC236}">
                <a16:creationId xmlns:a16="http://schemas.microsoft.com/office/drawing/2014/main" id="{6032FB1D-C194-E143-B857-24789F952190}"/>
              </a:ext>
            </a:extLst>
          </p:cNvPr>
          <p:cNvSpPr>
            <a:spLocks noGrp="1"/>
          </p:cNvSpPr>
          <p:nvPr>
            <p:ph type="body" sz="quarter" idx="24" hasCustomPrompt="1"/>
          </p:nvPr>
        </p:nvSpPr>
        <p:spPr>
          <a:xfrm>
            <a:off x="7681452" y="4349750"/>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lvl1pPr>
          </a:lstStyle>
          <a:p>
            <a:pPr lvl="0"/>
            <a:r>
              <a:rPr lang="en-US"/>
              <a:t>First and Last Name</a:t>
            </a:r>
          </a:p>
        </p:txBody>
      </p:sp>
      <p:sp>
        <p:nvSpPr>
          <p:cNvPr id="32" name="Text Placeholder 14">
            <a:extLst>
              <a:ext uri="{FF2B5EF4-FFF2-40B4-BE49-F238E27FC236}">
                <a16:creationId xmlns:a16="http://schemas.microsoft.com/office/drawing/2014/main" id="{A1479EC3-8A55-EF41-8FA7-17E006203855}"/>
              </a:ext>
            </a:extLst>
          </p:cNvPr>
          <p:cNvSpPr>
            <a:spLocks noGrp="1"/>
          </p:cNvSpPr>
          <p:nvPr>
            <p:ph type="body" sz="quarter" idx="25" hasCustomPrompt="1"/>
          </p:nvPr>
        </p:nvSpPr>
        <p:spPr>
          <a:xfrm>
            <a:off x="7681452" y="4516148"/>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solidFill>
                  <a:schemeClr val="bg1">
                    <a:lumMod val="50000"/>
                  </a:schemeClr>
                </a:solidFill>
              </a:defRPr>
            </a:lvl1pPr>
          </a:lstStyle>
          <a:p>
            <a:pPr lvl="0"/>
            <a:r>
              <a:rPr lang="en-US"/>
              <a:t>Position / Title</a:t>
            </a:r>
          </a:p>
        </p:txBody>
      </p:sp>
      <p:sp>
        <p:nvSpPr>
          <p:cNvPr id="34" name="Picture Placeholder 15">
            <a:extLst>
              <a:ext uri="{FF2B5EF4-FFF2-40B4-BE49-F238E27FC236}">
                <a16:creationId xmlns:a16="http://schemas.microsoft.com/office/drawing/2014/main" id="{75E281BA-D0B1-F044-BA13-37D537766323}"/>
              </a:ext>
            </a:extLst>
          </p:cNvPr>
          <p:cNvSpPr>
            <a:spLocks noGrp="1"/>
          </p:cNvSpPr>
          <p:nvPr>
            <p:ph type="pic" sz="quarter" idx="26" hasCustomPrompt="1"/>
          </p:nvPr>
        </p:nvSpPr>
        <p:spPr>
          <a:xfrm>
            <a:off x="10061115" y="2593975"/>
            <a:ext cx="1600617" cy="1600200"/>
          </a:xfrm>
          <a:prstGeom prst="rect">
            <a:avLst/>
          </a:prstGeom>
          <a:noFill/>
        </p:spPr>
        <p:txBody>
          <a:bodyPr bIns="731520" anchor="ctr">
            <a:noAutofit/>
          </a:bodyPr>
          <a:lstStyle>
            <a:lvl1pPr marL="0" indent="0" algn="ctr">
              <a:lnSpc>
                <a:spcPct val="100000"/>
              </a:lnSpc>
              <a:buFont typeface="Arial" panose="020B0604020202020204" pitchFamily="34" charset="0"/>
              <a:buNone/>
              <a:defRPr sz="1000">
                <a:solidFill>
                  <a:schemeClr val="bg1">
                    <a:lumMod val="50000"/>
                  </a:schemeClr>
                </a:solidFill>
              </a:defRPr>
            </a:lvl1pPr>
          </a:lstStyle>
          <a:p>
            <a:r>
              <a:rPr lang="en-US"/>
              <a:t>Click to </a:t>
            </a:r>
            <a:br>
              <a:rPr lang="en-US"/>
            </a:br>
            <a:r>
              <a:rPr lang="en-US"/>
              <a:t>Insert Picture</a:t>
            </a:r>
          </a:p>
        </p:txBody>
      </p:sp>
      <p:sp>
        <p:nvSpPr>
          <p:cNvPr id="36" name="Text Placeholder 16">
            <a:extLst>
              <a:ext uri="{FF2B5EF4-FFF2-40B4-BE49-F238E27FC236}">
                <a16:creationId xmlns:a16="http://schemas.microsoft.com/office/drawing/2014/main" id="{74B6D29B-D885-7040-97B3-AD86B0B031B2}"/>
              </a:ext>
            </a:extLst>
          </p:cNvPr>
          <p:cNvSpPr>
            <a:spLocks noGrp="1"/>
          </p:cNvSpPr>
          <p:nvPr>
            <p:ph type="body" sz="quarter" idx="27" hasCustomPrompt="1"/>
          </p:nvPr>
        </p:nvSpPr>
        <p:spPr>
          <a:xfrm>
            <a:off x="10061115" y="4349750"/>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lvl1pPr>
          </a:lstStyle>
          <a:p>
            <a:pPr lvl="0"/>
            <a:r>
              <a:rPr lang="en-US"/>
              <a:t>First and Last Name</a:t>
            </a:r>
          </a:p>
        </p:txBody>
      </p:sp>
      <p:sp>
        <p:nvSpPr>
          <p:cNvPr id="38" name="Text Placeholder 17">
            <a:extLst>
              <a:ext uri="{FF2B5EF4-FFF2-40B4-BE49-F238E27FC236}">
                <a16:creationId xmlns:a16="http://schemas.microsoft.com/office/drawing/2014/main" id="{DEE0884A-5AE0-9F49-B2E9-B9D7EAB2D2E8}"/>
              </a:ext>
            </a:extLst>
          </p:cNvPr>
          <p:cNvSpPr>
            <a:spLocks noGrp="1"/>
          </p:cNvSpPr>
          <p:nvPr>
            <p:ph type="body" sz="quarter" idx="28" hasCustomPrompt="1"/>
          </p:nvPr>
        </p:nvSpPr>
        <p:spPr>
          <a:xfrm>
            <a:off x="10061115" y="4516148"/>
            <a:ext cx="1600617" cy="153888"/>
          </a:xfrm>
          <a:prstGeom prst="rect">
            <a:avLst/>
          </a:prstGeom>
          <a:solidFill>
            <a:schemeClr val="bg1"/>
          </a:solidFill>
        </p:spPr>
        <p:txBody>
          <a:bodyPr lIns="0" tIns="0" rIns="0" bIns="0">
            <a:noAutofit/>
          </a:bodyPr>
          <a:lstStyle>
            <a:lvl1pPr marL="0" indent="0">
              <a:buFont typeface="Arial" panose="020B0604020202020204" pitchFamily="34" charset="0"/>
              <a:buNone/>
              <a:defRPr sz="1000">
                <a:solidFill>
                  <a:schemeClr val="bg1">
                    <a:lumMod val="50000"/>
                  </a:schemeClr>
                </a:solidFill>
              </a:defRPr>
            </a:lvl1pPr>
          </a:lstStyle>
          <a:p>
            <a:pPr lvl="0"/>
            <a:r>
              <a:rPr lang="en-US"/>
              <a:t>Position / Title</a:t>
            </a:r>
          </a:p>
        </p:txBody>
      </p:sp>
      <p:sp>
        <p:nvSpPr>
          <p:cNvPr id="25" name="Date Placeholder 18">
            <a:extLst>
              <a:ext uri="{FF2B5EF4-FFF2-40B4-BE49-F238E27FC236}">
                <a16:creationId xmlns:a16="http://schemas.microsoft.com/office/drawing/2014/main" id="{084A004B-5886-8340-B002-FC3D82E3CAB3}"/>
              </a:ext>
            </a:extLst>
          </p:cNvPr>
          <p:cNvSpPr>
            <a:spLocks noGrp="1"/>
          </p:cNvSpPr>
          <p:nvPr>
            <p:ph type="dt" sz="half" idx="2"/>
          </p:nvPr>
        </p:nvSpPr>
        <p:spPr>
          <a:xfrm>
            <a:off x="535486" y="6586325"/>
            <a:ext cx="2743915" cy="107722"/>
          </a:xfrm>
          <a:prstGeom prst="rect">
            <a:avLst/>
          </a:prstGeom>
        </p:spPr>
        <p:txBody>
          <a:bodyPr vert="horz" lIns="0" tIns="0" rIns="0" bIns="0" rtlCol="0" anchor="ctr" anchorCtr="0">
            <a:noAutofit/>
          </a:bodyPr>
          <a:lstStyle>
            <a:lvl1pPr algn="l">
              <a:defRPr lang="en-US" sz="700" spc="20" baseline="0" smtClean="0">
                <a:solidFill>
                  <a:schemeClr val="accent6"/>
                </a:solidFill>
                <a:latin typeface="Calibri" panose="020F0502020204030204" pitchFamily="34" charset="0"/>
                <a:cs typeface="Calibri" panose="020F0502020204030204" pitchFamily="34" charset="0"/>
              </a:defRPr>
            </a:lvl1pPr>
          </a:lstStyle>
          <a:p>
            <a:endParaRPr lang="en-US"/>
          </a:p>
        </p:txBody>
      </p:sp>
      <p:sp>
        <p:nvSpPr>
          <p:cNvPr id="23" name="Footer Placeholder 19">
            <a:extLst>
              <a:ext uri="{FF2B5EF4-FFF2-40B4-BE49-F238E27FC236}">
                <a16:creationId xmlns:a16="http://schemas.microsoft.com/office/drawing/2014/main" id="{CBF197E8-1900-1548-A0B5-F735F91D8CB6}"/>
              </a:ext>
            </a:extLst>
          </p:cNvPr>
          <p:cNvSpPr>
            <a:spLocks noGrp="1"/>
          </p:cNvSpPr>
          <p:nvPr>
            <p:ph type="ftr" sz="quarter" idx="3"/>
          </p:nvPr>
        </p:nvSpPr>
        <p:spPr>
          <a:xfrm>
            <a:off x="4038063" y="6577816"/>
            <a:ext cx="4115872" cy="107722"/>
          </a:xfrm>
          <a:prstGeom prst="rect">
            <a:avLst/>
          </a:prstGeom>
        </p:spPr>
        <p:txBody>
          <a:bodyPr vert="horz" lIns="0" tIns="0" rIns="0" bIns="0" rtlCol="0" anchor="ctr" anchorCtr="0">
            <a:noAutofit/>
          </a:bodyPr>
          <a:lstStyle>
            <a:lvl1pPr algn="ctr">
              <a:defRPr sz="700" spc="20" baseline="0">
                <a:solidFill>
                  <a:schemeClr val="accent6"/>
                </a:solidFill>
                <a:latin typeface="Calibri" panose="020F0502020204030204" pitchFamily="34" charset="0"/>
                <a:cs typeface="Calibri" panose="020F0502020204030204" pitchFamily="34" charset="0"/>
              </a:defRPr>
            </a:lvl1pPr>
          </a:lstStyle>
          <a:p>
            <a:r>
              <a:rPr lang="en-US" dirty="0"/>
              <a:t>Ombuds Team  Overview</a:t>
            </a:r>
          </a:p>
        </p:txBody>
      </p:sp>
      <p:sp>
        <p:nvSpPr>
          <p:cNvPr id="24" name="Slide Number Placeholder 20">
            <a:extLst>
              <a:ext uri="{FF2B5EF4-FFF2-40B4-BE49-F238E27FC236}">
                <a16:creationId xmlns:a16="http://schemas.microsoft.com/office/drawing/2014/main" id="{A079C675-3CEF-F544-89F7-C5F882BEC413}"/>
              </a:ext>
            </a:extLst>
          </p:cNvPr>
          <p:cNvSpPr>
            <a:spLocks noGrp="1"/>
          </p:cNvSpPr>
          <p:nvPr>
            <p:ph type="sldNum" sz="quarter" idx="4"/>
          </p:nvPr>
        </p:nvSpPr>
        <p:spPr>
          <a:xfrm>
            <a:off x="11408288" y="6577228"/>
            <a:ext cx="253444" cy="107722"/>
          </a:xfrm>
          <a:prstGeom prst="rect">
            <a:avLst/>
          </a:prstGeom>
        </p:spPr>
        <p:txBody>
          <a:bodyPr vert="horz" lIns="0" tIns="0" rIns="0" bIns="0" rtlCol="0" anchor="ctr">
            <a:noAutofit/>
          </a:bodyPr>
          <a:lstStyle>
            <a:lvl1pPr algn="r">
              <a:defRPr sz="700">
                <a:solidFill>
                  <a:schemeClr val="accent6"/>
                </a:solidFill>
                <a:latin typeface="Calibri" panose="020F0502020204030204" pitchFamily="34" charset="0"/>
                <a:cs typeface="Calibri" panose="020F0502020204030204" pitchFamily="34" charset="0"/>
              </a:defRPr>
            </a:lvl1pPr>
          </a:lstStyle>
          <a:p>
            <a:fld id="{D3F7C509-FEEF-45D3-B896-7C07814C0C13}" type="slidenum">
              <a:rPr lang="en-US" smtClean="0"/>
              <a:pPr/>
              <a:t>‹#›</a:t>
            </a:fld>
            <a:endParaRPr lang="en-US"/>
          </a:p>
        </p:txBody>
      </p:sp>
    </p:spTree>
    <p:extLst>
      <p:ext uri="{BB962C8B-B14F-4D97-AF65-F5344CB8AC3E}">
        <p14:creationId xmlns:p14="http://schemas.microsoft.com/office/powerpoint/2010/main" val="332954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FDE90-85F2-0FFD-4310-403751BBF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455F35-8211-9D4E-94C3-F2EEEC9220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EBC41-74FB-182F-A0BF-5A5D4B8E4131}"/>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5" name="Footer Placeholder 4">
            <a:extLst>
              <a:ext uri="{FF2B5EF4-FFF2-40B4-BE49-F238E27FC236}">
                <a16:creationId xmlns:a16="http://schemas.microsoft.com/office/drawing/2014/main" id="{0FD81913-6BAA-9487-70AF-97FA93AF7C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4D96B4-6628-8A46-D3C8-599C3985E718}"/>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1010133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ED87C-BABE-3E3B-EA6A-3DD145C427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92A4CE-8653-13D8-8901-E596A28D48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E11C24-13B5-DA19-5C8F-A1C21EB79DF5}"/>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5" name="Footer Placeholder 4">
            <a:extLst>
              <a:ext uri="{FF2B5EF4-FFF2-40B4-BE49-F238E27FC236}">
                <a16:creationId xmlns:a16="http://schemas.microsoft.com/office/drawing/2014/main" id="{06CB3BE2-968B-5A3B-B92F-F95D38E6E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60D9D6-F445-B480-D149-65539B621536}"/>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2537281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B420D-4777-2F07-50B6-CA8DDE4221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1BF76-0DDF-3494-3432-DB0A590D0F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68F171-8319-2027-4A55-AED15FA8B7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447538-F3A8-A0C8-1143-C7331FB072AD}"/>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6" name="Footer Placeholder 5">
            <a:extLst>
              <a:ext uri="{FF2B5EF4-FFF2-40B4-BE49-F238E27FC236}">
                <a16:creationId xmlns:a16="http://schemas.microsoft.com/office/drawing/2014/main" id="{2E39377E-250A-C8F2-0647-F953214B34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5EDA35-942E-80EC-B085-F8C8AD178E20}"/>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344824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F1042-305C-B3BA-28E9-25AA8336FA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7EEECB-C039-C919-1EF5-763F7CAF3A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399239-5018-154E-422F-61F6EB871B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ACE4B6-7DB2-4DED-9043-FEF770EC45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A19F77-786F-68B4-D963-92B0F5979A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607D76-880C-C99B-709E-5EF7F937F23C}"/>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8" name="Footer Placeholder 7">
            <a:extLst>
              <a:ext uri="{FF2B5EF4-FFF2-40B4-BE49-F238E27FC236}">
                <a16:creationId xmlns:a16="http://schemas.microsoft.com/office/drawing/2014/main" id="{D554DDC0-F91E-0F87-0DA0-1BD2673BD7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3DAF5B-4F04-0F52-99AF-5848E665A0BE}"/>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310592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95312-8ECD-66A7-3C24-CF40AE0D65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EA1D4A-973D-F31C-4A1F-60BE9A596A68}"/>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4" name="Footer Placeholder 3">
            <a:extLst>
              <a:ext uri="{FF2B5EF4-FFF2-40B4-BE49-F238E27FC236}">
                <a16:creationId xmlns:a16="http://schemas.microsoft.com/office/drawing/2014/main" id="{DA5CEE18-9BE4-7555-0840-5C515BC597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5EB2EA-090C-40C6-3F96-2E17811C3FF2}"/>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3937501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7DC6DF-3732-6A72-78B1-FD4F99933393}"/>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3" name="Footer Placeholder 2">
            <a:extLst>
              <a:ext uri="{FF2B5EF4-FFF2-40B4-BE49-F238E27FC236}">
                <a16:creationId xmlns:a16="http://schemas.microsoft.com/office/drawing/2014/main" id="{AB74B0D3-251E-0AE5-F64B-C16F8C3094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E25D07-7237-2853-EB34-C8B011EA5F7A}"/>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200937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7D3CE-5368-C12C-0A57-2F72F480CF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2D8601-B415-DD37-4D34-4BFD8867C8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2BBE53-4EBD-4E66-2C34-81AD2A223B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DFF209-BA98-08B3-7290-642CF3026900}"/>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6" name="Footer Placeholder 5">
            <a:extLst>
              <a:ext uri="{FF2B5EF4-FFF2-40B4-BE49-F238E27FC236}">
                <a16:creationId xmlns:a16="http://schemas.microsoft.com/office/drawing/2014/main" id="{7E4F36EF-C5EC-0A4F-B5BE-1BC7726BFF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D834E-D4ED-F49C-A0AB-962C22786790}"/>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3712704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04D3B-3C02-EA7A-9739-BB48A98DA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4DE6A4-06D7-A455-DD7D-E463B4FAEF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C19763-5D36-8490-B449-5B2188E7E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C66CF3-E69B-982A-86D1-8AF946F87BCD}"/>
              </a:ext>
            </a:extLst>
          </p:cNvPr>
          <p:cNvSpPr>
            <a:spLocks noGrp="1"/>
          </p:cNvSpPr>
          <p:nvPr>
            <p:ph type="dt" sz="half" idx="10"/>
          </p:nvPr>
        </p:nvSpPr>
        <p:spPr/>
        <p:txBody>
          <a:bodyPr/>
          <a:lstStyle/>
          <a:p>
            <a:fld id="{311D57B7-2EB7-4D57-9EE2-0574D3921E35}" type="datetimeFigureOut">
              <a:rPr lang="en-US" smtClean="0"/>
              <a:t>11/7/2023</a:t>
            </a:fld>
            <a:endParaRPr lang="en-US"/>
          </a:p>
        </p:txBody>
      </p:sp>
      <p:sp>
        <p:nvSpPr>
          <p:cNvPr id="6" name="Footer Placeholder 5">
            <a:extLst>
              <a:ext uri="{FF2B5EF4-FFF2-40B4-BE49-F238E27FC236}">
                <a16:creationId xmlns:a16="http://schemas.microsoft.com/office/drawing/2014/main" id="{8A132253-AFA7-C2B6-DE50-006A965C79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99B460-74E0-D982-A850-7954067D088C}"/>
              </a:ext>
            </a:extLst>
          </p:cNvPr>
          <p:cNvSpPr>
            <a:spLocks noGrp="1"/>
          </p:cNvSpPr>
          <p:nvPr>
            <p:ph type="sldNum" sz="quarter" idx="12"/>
          </p:nvPr>
        </p:nvSpPr>
        <p:spPr/>
        <p:txBody>
          <a:bodyPr/>
          <a:lstStyle/>
          <a:p>
            <a:fld id="{1A968049-A67B-4FB1-8D49-49F60F47FE91}" type="slidenum">
              <a:rPr lang="en-US" smtClean="0"/>
              <a:t>‹#›</a:t>
            </a:fld>
            <a:endParaRPr lang="en-US"/>
          </a:p>
        </p:txBody>
      </p:sp>
    </p:spTree>
    <p:extLst>
      <p:ext uri="{BB962C8B-B14F-4D97-AF65-F5344CB8AC3E}">
        <p14:creationId xmlns:p14="http://schemas.microsoft.com/office/powerpoint/2010/main" val="702877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3D0C96-B5A6-D0B6-DA10-5DD6162CA9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D835F1-CFF5-BCFB-CEC3-7FB4278405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44B10-F46A-7027-DFAF-EB77D8DF4F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D57B7-2EB7-4D57-9EE2-0574D3921E35}" type="datetimeFigureOut">
              <a:rPr lang="en-US" smtClean="0"/>
              <a:t>11/7/2023</a:t>
            </a:fld>
            <a:endParaRPr lang="en-US"/>
          </a:p>
        </p:txBody>
      </p:sp>
      <p:sp>
        <p:nvSpPr>
          <p:cNvPr id="5" name="Footer Placeholder 4">
            <a:extLst>
              <a:ext uri="{FF2B5EF4-FFF2-40B4-BE49-F238E27FC236}">
                <a16:creationId xmlns:a16="http://schemas.microsoft.com/office/drawing/2014/main" id="{41FC27B5-2E05-4D16-F905-687A72CB40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BCA10E-0DE7-6A1F-4C2F-3D71723510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8049-A67B-4FB1-8D49-49F60F47FE91}" type="slidenum">
              <a:rPr lang="en-US" smtClean="0"/>
              <a:t>‹#›</a:t>
            </a:fld>
            <a:endParaRPr lang="en-US"/>
          </a:p>
        </p:txBody>
      </p:sp>
      <p:sp>
        <p:nvSpPr>
          <p:cNvPr id="7" name="TextBox 5">
            <a:extLst>
              <a:ext uri="{FF2B5EF4-FFF2-40B4-BE49-F238E27FC236}">
                <a16:creationId xmlns:a16="http://schemas.microsoft.com/office/drawing/2014/main" id="{A7715FF1-43F7-70C4-0F96-BED618C0195B}"/>
              </a:ext>
            </a:extLst>
          </p:cNvPr>
          <p:cNvSpPr txBox="1"/>
          <p:nvPr userDrawn="1"/>
        </p:nvSpPr>
        <p:spPr>
          <a:xfrm>
            <a:off x="9842740" y="6577228"/>
            <a:ext cx="1462983" cy="107722"/>
          </a:xfrm>
          <a:prstGeom prst="rect">
            <a:avLst/>
          </a:prstGeom>
        </p:spPr>
        <p:txBody>
          <a:bodyPr vert="horz" wrap="square" lIns="0" tIns="0" rIns="0" bIns="0" rtlCol="0" anchor="ctr" anchorCtr="0">
            <a:spAutoFit/>
          </a:bodyPr>
          <a:lstStyle>
            <a:defPPr>
              <a:defRPr lang="en-US"/>
            </a:defPPr>
            <a:lvl1pPr algn="ctr">
              <a:defRPr sz="700" spc="20" baseline="0">
                <a:solidFill>
                  <a:schemeClr val="accent6"/>
                </a:solidFill>
                <a:latin typeface="Calibri" panose="020F0502020204030204" pitchFamily="34" charset="0"/>
                <a:cs typeface="Calibri" panose="020F0502020204030204" pitchFamily="34" charset="0"/>
              </a:defRPr>
            </a:lvl1pPr>
          </a:lstStyle>
          <a:p>
            <a:pPr lvl="0" algn="r"/>
            <a:r>
              <a:rPr lang="en-US" sz="700" dirty="0">
                <a:solidFill>
                  <a:schemeClr val="tx1"/>
                </a:solidFill>
              </a:rPr>
              <a:t>© Space Telescope Science Institute</a:t>
            </a:r>
          </a:p>
        </p:txBody>
      </p:sp>
      <p:cxnSp>
        <p:nvCxnSpPr>
          <p:cNvPr id="8" name="Straight Connector 7">
            <a:extLst>
              <a:ext uri="{FF2B5EF4-FFF2-40B4-BE49-F238E27FC236}">
                <a16:creationId xmlns:a16="http://schemas.microsoft.com/office/drawing/2014/main" id="{23DD637B-BF0E-5142-FB07-28EEEBC6A1E5}"/>
              </a:ext>
            </a:extLst>
          </p:cNvPr>
          <p:cNvCxnSpPr>
            <a:cxnSpLocks/>
          </p:cNvCxnSpPr>
          <p:nvPr userDrawn="1"/>
        </p:nvCxnSpPr>
        <p:spPr>
          <a:xfrm>
            <a:off x="535486" y="6537762"/>
            <a:ext cx="11120967"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866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5.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6.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5.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AAAA-3CD4-0F77-1793-0D477077BBB5}"/>
              </a:ext>
            </a:extLst>
          </p:cNvPr>
          <p:cNvSpPr>
            <a:spLocks noGrp="1"/>
          </p:cNvSpPr>
          <p:nvPr>
            <p:ph type="ctrTitle"/>
          </p:nvPr>
        </p:nvSpPr>
        <p:spPr/>
        <p:txBody>
          <a:bodyPr/>
          <a:lstStyle/>
          <a:p>
            <a:r>
              <a:rPr lang="en-US" sz="4800" dirty="0">
                <a:solidFill>
                  <a:schemeClr val="tx1"/>
                </a:solidFill>
              </a:rPr>
              <a:t>Ombuds Team</a:t>
            </a:r>
          </a:p>
        </p:txBody>
      </p:sp>
      <p:sp>
        <p:nvSpPr>
          <p:cNvPr id="3" name="Subtitle 2">
            <a:extLst>
              <a:ext uri="{FF2B5EF4-FFF2-40B4-BE49-F238E27FC236}">
                <a16:creationId xmlns:a16="http://schemas.microsoft.com/office/drawing/2014/main" id="{C0D1ADC1-A119-A4BB-EABB-5D68286DABC5}"/>
              </a:ext>
            </a:extLst>
          </p:cNvPr>
          <p:cNvSpPr>
            <a:spLocks noGrp="1"/>
          </p:cNvSpPr>
          <p:nvPr>
            <p:ph type="subTitle" idx="1"/>
          </p:nvPr>
        </p:nvSpPr>
        <p:spPr/>
        <p:txBody>
          <a:bodyPr/>
          <a:lstStyle/>
          <a:p>
            <a:r>
              <a:rPr lang="en-US" sz="2800" dirty="0">
                <a:solidFill>
                  <a:schemeClr val="tx1"/>
                </a:solidFill>
              </a:rPr>
              <a:t>Overview</a:t>
            </a:r>
            <a:r>
              <a:rPr lang="en-US" sz="2000" dirty="0"/>
              <a:t> </a:t>
            </a:r>
          </a:p>
          <a:p>
            <a:endParaRPr lang="en-US" sz="2000" dirty="0"/>
          </a:p>
          <a:p>
            <a:endParaRPr lang="en-US" dirty="0"/>
          </a:p>
        </p:txBody>
      </p:sp>
      <p:sp>
        <p:nvSpPr>
          <p:cNvPr id="4" name="Text Placeholder 3">
            <a:extLst>
              <a:ext uri="{FF2B5EF4-FFF2-40B4-BE49-F238E27FC236}">
                <a16:creationId xmlns:a16="http://schemas.microsoft.com/office/drawing/2014/main" id="{9FFC0CF3-1993-81A5-5C0F-1C76BE1281FD}"/>
              </a:ext>
            </a:extLst>
          </p:cNvPr>
          <p:cNvSpPr>
            <a:spLocks noGrp="1"/>
          </p:cNvSpPr>
          <p:nvPr>
            <p:ph type="body" sz="quarter" idx="14"/>
          </p:nvPr>
        </p:nvSpPr>
        <p:spPr/>
        <p:txBody>
          <a:bodyPr/>
          <a:lstStyle/>
          <a:p>
            <a:r>
              <a:rPr lang="en-US" sz="2600" dirty="0">
                <a:solidFill>
                  <a:schemeClr val="tx1"/>
                </a:solidFill>
              </a:rPr>
              <a:t>Presenters:</a:t>
            </a:r>
          </a:p>
        </p:txBody>
      </p:sp>
      <p:sp>
        <p:nvSpPr>
          <p:cNvPr id="5" name="Text Placeholder 4">
            <a:extLst>
              <a:ext uri="{FF2B5EF4-FFF2-40B4-BE49-F238E27FC236}">
                <a16:creationId xmlns:a16="http://schemas.microsoft.com/office/drawing/2014/main" id="{7B5CBFA9-A25A-3BEE-0787-36858BCEA738}"/>
              </a:ext>
            </a:extLst>
          </p:cNvPr>
          <p:cNvSpPr>
            <a:spLocks noGrp="1"/>
          </p:cNvSpPr>
          <p:nvPr>
            <p:ph type="body" sz="quarter" idx="15"/>
          </p:nvPr>
        </p:nvSpPr>
        <p:spPr>
          <a:xfrm>
            <a:off x="4294414" y="5927271"/>
            <a:ext cx="1681843" cy="293915"/>
          </a:xfrm>
        </p:spPr>
        <p:txBody>
          <a:bodyPr>
            <a:noAutofit/>
          </a:bodyPr>
          <a:lstStyle/>
          <a:p>
            <a:pPr indent="0">
              <a:buNone/>
            </a:pPr>
            <a:r>
              <a:rPr lang="en-US" dirty="0"/>
              <a:t>Date</a:t>
            </a:r>
          </a:p>
        </p:txBody>
      </p:sp>
    </p:spTree>
    <p:extLst>
      <p:ext uri="{BB962C8B-B14F-4D97-AF65-F5344CB8AC3E}">
        <p14:creationId xmlns:p14="http://schemas.microsoft.com/office/powerpoint/2010/main" val="930960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515093BF-E031-5B4E-EB26-AD00D3AE7E98}"/>
              </a:ext>
            </a:extLst>
          </p:cNvPr>
          <p:cNvSpPr/>
          <p:nvPr/>
        </p:nvSpPr>
        <p:spPr>
          <a:xfrm>
            <a:off x="609599" y="1375439"/>
            <a:ext cx="10972799" cy="4149517"/>
          </a:xfrm>
          <a:prstGeom prst="rect">
            <a:avLst/>
          </a:prstGeom>
          <a:solidFill>
            <a:srgbClr val="318EDD">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dirty="0">
              <a:solidFill>
                <a:schemeClr val="bg2">
                  <a:lumMod val="20000"/>
                  <a:lumOff val="80000"/>
                </a:schemeClr>
              </a:solidFill>
            </a:endParaRPr>
          </a:p>
        </p:txBody>
      </p:sp>
      <p:sp>
        <p:nvSpPr>
          <p:cNvPr id="18" name="Footer Placeholder 17">
            <a:extLst>
              <a:ext uri="{FF2B5EF4-FFF2-40B4-BE49-F238E27FC236}">
                <a16:creationId xmlns:a16="http://schemas.microsoft.com/office/drawing/2014/main" id="{4AF3BF59-ACBD-F282-5F4B-4DB28881B869}"/>
              </a:ext>
            </a:extLst>
          </p:cNvPr>
          <p:cNvSpPr>
            <a:spLocks noGrp="1"/>
          </p:cNvSpPr>
          <p:nvPr>
            <p:ph type="ftr" sz="quarter" idx="3"/>
          </p:nvPr>
        </p:nvSpPr>
        <p:spPr/>
        <p:txBody>
          <a:bodyPr/>
          <a:lstStyle/>
          <a:p>
            <a:r>
              <a:rPr lang="en-US" dirty="0"/>
              <a:t>Ombuds Team Overview</a:t>
            </a:r>
          </a:p>
        </p:txBody>
      </p:sp>
      <p:sp>
        <p:nvSpPr>
          <p:cNvPr id="3" name="Text Placeholder 4">
            <a:extLst>
              <a:ext uri="{FF2B5EF4-FFF2-40B4-BE49-F238E27FC236}">
                <a16:creationId xmlns:a16="http://schemas.microsoft.com/office/drawing/2014/main" id="{99BB43D7-B798-D7DF-A8CB-2F5A1AC0B205}"/>
              </a:ext>
            </a:extLst>
          </p:cNvPr>
          <p:cNvSpPr txBox="1">
            <a:spLocks/>
          </p:cNvSpPr>
          <p:nvPr/>
        </p:nvSpPr>
        <p:spPr>
          <a:xfrm>
            <a:off x="8364768" y="2693792"/>
            <a:ext cx="2443054" cy="488474"/>
          </a:xfrm>
          <a:prstGeom prst="rect">
            <a:avLst/>
          </a:prstGeom>
        </p:spPr>
        <p:txBody>
          <a:bodyPr vert="horz" lIns="0" tIns="45720" rIns="0" bIns="45720" rtlCol="0">
            <a:noAutofit/>
          </a:bodyPr>
          <a:lstStyle>
            <a:lvl1pPr marL="0" indent="0" algn="l" defTabSz="914674" rtl="0" eaLnBrk="1" latinLnBrk="0" hangingPunct="1">
              <a:lnSpc>
                <a:spcPct val="114000"/>
              </a:lnSpc>
              <a:spcBef>
                <a:spcPts val="300"/>
              </a:spcBef>
              <a:spcAft>
                <a:spcPts val="300"/>
              </a:spcAft>
              <a:buClr>
                <a:schemeClr val="accent6"/>
              </a:buClr>
              <a:buFontTx/>
              <a:buNone/>
              <a:defRPr sz="1400" kern="1200">
                <a:solidFill>
                  <a:schemeClr val="accent6"/>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spcBef>
                <a:spcPts val="0"/>
              </a:spcBef>
              <a:spcAft>
                <a:spcPts val="0"/>
              </a:spcAft>
            </a:pPr>
            <a:r>
              <a:rPr lang="en-US" sz="2400" b="1" dirty="0">
                <a:solidFill>
                  <a:schemeClr val="tx1"/>
                </a:solidFill>
              </a:rPr>
              <a:t>Informational </a:t>
            </a:r>
          </a:p>
          <a:p>
            <a:pPr algn="ctr">
              <a:spcBef>
                <a:spcPts val="0"/>
              </a:spcBef>
              <a:spcAft>
                <a:spcPts val="0"/>
              </a:spcAft>
            </a:pPr>
            <a:r>
              <a:rPr lang="en-US" sz="2400" b="1" dirty="0">
                <a:solidFill>
                  <a:schemeClr val="tx1"/>
                </a:solidFill>
              </a:rPr>
              <a:t>Presentation</a:t>
            </a:r>
          </a:p>
          <a:p>
            <a:pPr>
              <a:spcBef>
                <a:spcPts val="0"/>
              </a:spcBef>
              <a:spcAft>
                <a:spcPts val="0"/>
              </a:spcAft>
            </a:pPr>
            <a:endParaRPr lang="en-US" sz="1600" b="1" dirty="0">
              <a:solidFill>
                <a:schemeClr val="tx1"/>
              </a:solidFill>
            </a:endParaRPr>
          </a:p>
        </p:txBody>
      </p:sp>
      <p:sp>
        <p:nvSpPr>
          <p:cNvPr id="5" name="Text Placeholder 6">
            <a:extLst>
              <a:ext uri="{FF2B5EF4-FFF2-40B4-BE49-F238E27FC236}">
                <a16:creationId xmlns:a16="http://schemas.microsoft.com/office/drawing/2014/main" id="{CE1BE452-F7E5-A88C-2DE2-F74CB771F32B}"/>
              </a:ext>
            </a:extLst>
          </p:cNvPr>
          <p:cNvSpPr txBox="1">
            <a:spLocks/>
          </p:cNvSpPr>
          <p:nvPr/>
        </p:nvSpPr>
        <p:spPr>
          <a:xfrm>
            <a:off x="4763308" y="2927212"/>
            <a:ext cx="2416095" cy="478186"/>
          </a:xfrm>
          <a:prstGeom prst="rect">
            <a:avLst/>
          </a:prstGeom>
        </p:spPr>
        <p:txBody>
          <a:bodyPr vert="horz" lIns="0" tIns="45720" rIns="0" bIns="45720" rtlCol="0">
            <a:noAutofit/>
          </a:bodyPr>
          <a:lstStyle>
            <a:lvl1pPr marL="0" indent="0" algn="l" defTabSz="914674" rtl="0" eaLnBrk="1" latinLnBrk="0" hangingPunct="1">
              <a:lnSpc>
                <a:spcPct val="114000"/>
              </a:lnSpc>
              <a:spcBef>
                <a:spcPts val="300"/>
              </a:spcBef>
              <a:spcAft>
                <a:spcPts val="300"/>
              </a:spcAft>
              <a:buClr>
                <a:schemeClr val="accent6"/>
              </a:buClr>
              <a:buFontTx/>
              <a:buNone/>
              <a:defRPr sz="1400" kern="1200">
                <a:solidFill>
                  <a:schemeClr val="accent6"/>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r>
              <a:rPr lang="en-US" sz="2400" b="1" dirty="0">
                <a:solidFill>
                  <a:schemeClr val="tx1"/>
                </a:solidFill>
              </a:rPr>
              <a:t>Refer</a:t>
            </a:r>
          </a:p>
        </p:txBody>
      </p:sp>
      <p:sp>
        <p:nvSpPr>
          <p:cNvPr id="6" name="Text Placeholder 17">
            <a:extLst>
              <a:ext uri="{FF2B5EF4-FFF2-40B4-BE49-F238E27FC236}">
                <a16:creationId xmlns:a16="http://schemas.microsoft.com/office/drawing/2014/main" id="{85FA1EA3-2357-BA83-066C-D959E40C5EB2}"/>
              </a:ext>
            </a:extLst>
          </p:cNvPr>
          <p:cNvSpPr txBox="1">
            <a:spLocks/>
          </p:cNvSpPr>
          <p:nvPr/>
        </p:nvSpPr>
        <p:spPr>
          <a:xfrm>
            <a:off x="1245905" y="2633519"/>
            <a:ext cx="2443054" cy="488474"/>
          </a:xfrm>
          <a:prstGeom prst="rect">
            <a:avLst/>
          </a:prstGeom>
        </p:spPr>
        <p:txBody>
          <a:bodyPr vert="horz" lIns="0" tIns="45720" rIns="0" bIns="45720" rtlCol="0">
            <a:noAutofit/>
          </a:bodyPr>
          <a:lstStyle>
            <a:lvl1pPr marL="0" indent="0" algn="l" defTabSz="914674" rtl="0" eaLnBrk="1" latinLnBrk="0" hangingPunct="1">
              <a:lnSpc>
                <a:spcPct val="114000"/>
              </a:lnSpc>
              <a:spcBef>
                <a:spcPts val="300"/>
              </a:spcBef>
              <a:spcAft>
                <a:spcPts val="300"/>
              </a:spcAft>
              <a:buClr>
                <a:schemeClr val="accent6"/>
              </a:buClr>
              <a:buFontTx/>
              <a:buNone/>
              <a:defRPr sz="1400" kern="1200">
                <a:solidFill>
                  <a:schemeClr val="accent6"/>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spcBef>
                <a:spcPts val="0"/>
              </a:spcBef>
              <a:spcAft>
                <a:spcPts val="0"/>
              </a:spcAft>
            </a:pPr>
            <a:r>
              <a:rPr lang="en-US" sz="2400" b="1" dirty="0">
                <a:solidFill>
                  <a:schemeClr val="tx1"/>
                </a:solidFill>
              </a:rPr>
              <a:t>Confidential </a:t>
            </a:r>
          </a:p>
          <a:p>
            <a:pPr algn="ctr">
              <a:spcBef>
                <a:spcPts val="0"/>
              </a:spcBef>
              <a:spcAft>
                <a:spcPts val="0"/>
              </a:spcAft>
            </a:pPr>
            <a:r>
              <a:rPr lang="en-US" sz="2400" b="1" dirty="0">
                <a:solidFill>
                  <a:schemeClr val="tx1"/>
                </a:solidFill>
              </a:rPr>
              <a:t>Meeting</a:t>
            </a:r>
          </a:p>
        </p:txBody>
      </p:sp>
      <p:cxnSp>
        <p:nvCxnSpPr>
          <p:cNvPr id="7" name="Straight Connector 6">
            <a:extLst>
              <a:ext uri="{FF2B5EF4-FFF2-40B4-BE49-F238E27FC236}">
                <a16:creationId xmlns:a16="http://schemas.microsoft.com/office/drawing/2014/main" id="{4CC4123A-B2C9-9481-913D-660A9F57028F}"/>
              </a:ext>
            </a:extLst>
          </p:cNvPr>
          <p:cNvCxnSpPr/>
          <p:nvPr/>
        </p:nvCxnSpPr>
        <p:spPr>
          <a:xfrm>
            <a:off x="4331481" y="1672936"/>
            <a:ext cx="0" cy="3512127"/>
          </a:xfrm>
          <a:prstGeom prst="line">
            <a:avLst/>
          </a:prstGeom>
          <a:ln>
            <a:solidFill>
              <a:schemeClr val="tx1"/>
            </a:solidFill>
          </a:ln>
        </p:spPr>
        <p:style>
          <a:lnRef idx="1">
            <a:schemeClr val="accent5"/>
          </a:lnRef>
          <a:fillRef idx="0">
            <a:schemeClr val="accent5"/>
          </a:fillRef>
          <a:effectRef idx="0">
            <a:schemeClr val="accent5"/>
          </a:effectRef>
          <a:fontRef idx="minor">
            <a:schemeClr val="tx1"/>
          </a:fontRef>
        </p:style>
      </p:cxnSp>
      <p:cxnSp>
        <p:nvCxnSpPr>
          <p:cNvPr id="9" name="Straight Connector 8">
            <a:extLst>
              <a:ext uri="{FF2B5EF4-FFF2-40B4-BE49-F238E27FC236}">
                <a16:creationId xmlns:a16="http://schemas.microsoft.com/office/drawing/2014/main" id="{956D7D79-1B62-56D0-F360-75C9C127216D}"/>
              </a:ext>
            </a:extLst>
          </p:cNvPr>
          <p:cNvCxnSpPr/>
          <p:nvPr/>
        </p:nvCxnSpPr>
        <p:spPr>
          <a:xfrm>
            <a:off x="7875903" y="1708834"/>
            <a:ext cx="0" cy="3512127"/>
          </a:xfrm>
          <a:prstGeom prst="line">
            <a:avLst/>
          </a:prstGeom>
          <a:ln>
            <a:solidFill>
              <a:schemeClr val="tx1"/>
            </a:solidFill>
          </a:ln>
        </p:spPr>
        <p:style>
          <a:lnRef idx="1">
            <a:schemeClr val="accent5"/>
          </a:lnRef>
          <a:fillRef idx="0">
            <a:schemeClr val="accent5"/>
          </a:fillRef>
          <a:effectRef idx="0">
            <a:schemeClr val="accent5"/>
          </a:effectRef>
          <a:fontRef idx="minor">
            <a:schemeClr val="tx1"/>
          </a:fontRef>
        </p:style>
      </p:cxnSp>
      <p:pic>
        <p:nvPicPr>
          <p:cNvPr id="10" name="Graphic 9" descr="Boardroom with solid fill">
            <a:extLst>
              <a:ext uri="{FF2B5EF4-FFF2-40B4-BE49-F238E27FC236}">
                <a16:creationId xmlns:a16="http://schemas.microsoft.com/office/drawing/2014/main" id="{FD7851BE-29B9-286B-E3C4-D8E38F5D44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7899" y="1375439"/>
            <a:ext cx="1456493" cy="1456493"/>
          </a:xfrm>
          <a:prstGeom prst="rect">
            <a:avLst/>
          </a:prstGeom>
        </p:spPr>
      </p:pic>
      <p:pic>
        <p:nvPicPr>
          <p:cNvPr id="11" name="Graphic 10" descr="Teacher with solid fill">
            <a:extLst>
              <a:ext uri="{FF2B5EF4-FFF2-40B4-BE49-F238E27FC236}">
                <a16:creationId xmlns:a16="http://schemas.microsoft.com/office/drawing/2014/main" id="{DD915BCD-86A4-54CC-03A5-EBDFFE20D3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122602" y="1599170"/>
            <a:ext cx="1196356" cy="1196356"/>
          </a:xfrm>
          <a:prstGeom prst="rect">
            <a:avLst/>
          </a:prstGeom>
        </p:spPr>
      </p:pic>
      <p:pic>
        <p:nvPicPr>
          <p:cNvPr id="13" name="Graphic 12" descr="Circle with left arrow with solid fill">
            <a:extLst>
              <a:ext uri="{FF2B5EF4-FFF2-40B4-BE49-F238E27FC236}">
                <a16:creationId xmlns:a16="http://schemas.microsoft.com/office/drawing/2014/main" id="{87E5195E-D8D7-8B5A-1344-0B9461CB4D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0800000">
            <a:off x="5452607" y="1692505"/>
            <a:ext cx="1037495" cy="1037495"/>
          </a:xfrm>
          <a:prstGeom prst="rect">
            <a:avLst/>
          </a:prstGeom>
        </p:spPr>
      </p:pic>
      <p:sp>
        <p:nvSpPr>
          <p:cNvPr id="14" name="Title 1">
            <a:extLst>
              <a:ext uri="{FF2B5EF4-FFF2-40B4-BE49-F238E27FC236}">
                <a16:creationId xmlns:a16="http://schemas.microsoft.com/office/drawing/2014/main" id="{DC45B9A0-0D95-6344-7F5C-D253282D3A8A}"/>
              </a:ext>
            </a:extLst>
          </p:cNvPr>
          <p:cNvSpPr txBox="1">
            <a:spLocks/>
          </p:cNvSpPr>
          <p:nvPr/>
        </p:nvSpPr>
        <p:spPr>
          <a:xfrm>
            <a:off x="568033" y="477173"/>
            <a:ext cx="11120967" cy="365760"/>
          </a:xfrm>
          <a:prstGeom prst="rect">
            <a:avLst/>
          </a:prstGeom>
        </p:spPr>
        <p:txBody>
          <a:bodyPr/>
          <a:lstStyle>
            <a:lvl1pPr algn="l" defTabSz="914674" rtl="0" eaLnBrk="1" latinLnBrk="0" hangingPunct="1">
              <a:lnSpc>
                <a:spcPts val="2301"/>
              </a:lnSpc>
              <a:spcBef>
                <a:spcPct val="0"/>
              </a:spcBef>
              <a:buNone/>
              <a:defRPr lang="en-US" sz="2800" b="0" i="0" kern="1200" cap="none" baseline="0" dirty="0">
                <a:solidFill>
                  <a:schemeClr val="accent6"/>
                </a:solidFill>
                <a:latin typeface="+mj-lt"/>
                <a:ea typeface="Cambria" panose="02040503050406030204" pitchFamily="18" charset="0"/>
                <a:cs typeface="Calibri" panose="020F0502020204030204" pitchFamily="34" charset="0"/>
              </a:defRPr>
            </a:lvl1pPr>
          </a:lstStyle>
          <a:p>
            <a:r>
              <a:rPr lang="en-US" sz="3600" dirty="0">
                <a:solidFill>
                  <a:schemeClr val="tx1"/>
                </a:solidFill>
              </a:rPr>
              <a:t>Ways to Engage with the Ombuds Team </a:t>
            </a:r>
          </a:p>
        </p:txBody>
      </p:sp>
      <p:sp>
        <p:nvSpPr>
          <p:cNvPr id="15" name="Title 1">
            <a:extLst>
              <a:ext uri="{FF2B5EF4-FFF2-40B4-BE49-F238E27FC236}">
                <a16:creationId xmlns:a16="http://schemas.microsoft.com/office/drawing/2014/main" id="{92E895D8-2AB2-240E-67C1-EEC6FE1F21C9}"/>
              </a:ext>
            </a:extLst>
          </p:cNvPr>
          <p:cNvSpPr txBox="1">
            <a:spLocks/>
          </p:cNvSpPr>
          <p:nvPr/>
        </p:nvSpPr>
        <p:spPr>
          <a:xfrm>
            <a:off x="1311851" y="3554958"/>
            <a:ext cx="2287393" cy="366057"/>
          </a:xfrm>
          <a:prstGeom prst="rect">
            <a:avLst/>
          </a:prstGeom>
        </p:spPr>
        <p:txBody>
          <a:bodyPr/>
          <a:lstStyle>
            <a:lvl1pPr algn="l" defTabSz="914674" rtl="0" eaLnBrk="1" latinLnBrk="0" hangingPunct="1">
              <a:lnSpc>
                <a:spcPts val="2301"/>
              </a:lnSpc>
              <a:spcBef>
                <a:spcPct val="0"/>
              </a:spcBef>
              <a:buNone/>
              <a:defRPr lang="en-US" sz="2800" b="0" i="0" kern="1200" cap="none" baseline="0" dirty="0">
                <a:solidFill>
                  <a:schemeClr val="accent6"/>
                </a:solidFill>
                <a:latin typeface="+mj-lt"/>
                <a:ea typeface="Cambria" panose="02040503050406030204" pitchFamily="18" charset="0"/>
                <a:cs typeface="Calibri" panose="020F0502020204030204" pitchFamily="34" charset="0"/>
              </a:defRPr>
            </a:lvl1pPr>
          </a:lstStyle>
          <a:p>
            <a:pPr marL="342900" indent="-342900">
              <a:lnSpc>
                <a:spcPct val="150000"/>
              </a:lnSpc>
              <a:buFont typeface="Wingdings" panose="05000000000000000000" pitchFamily="2" charset="2"/>
              <a:buChar char="ü"/>
            </a:pPr>
            <a:r>
              <a:rPr lang="en-US" sz="2000" dirty="0">
                <a:solidFill>
                  <a:schemeClr val="tx1"/>
                </a:solidFill>
                <a:latin typeface="+mn-lt"/>
              </a:rPr>
              <a:t>Virtual</a:t>
            </a:r>
          </a:p>
          <a:p>
            <a:pPr marL="342900" indent="-342900">
              <a:lnSpc>
                <a:spcPct val="150000"/>
              </a:lnSpc>
              <a:buFont typeface="Wingdings" panose="05000000000000000000" pitchFamily="2" charset="2"/>
              <a:buChar char="ü"/>
            </a:pPr>
            <a:r>
              <a:rPr lang="en-US" sz="2000" dirty="0">
                <a:solidFill>
                  <a:schemeClr val="tx1"/>
                </a:solidFill>
                <a:latin typeface="+mn-lt"/>
              </a:rPr>
              <a:t>Phone, Email or Web form </a:t>
            </a:r>
          </a:p>
        </p:txBody>
      </p:sp>
      <p:sp>
        <p:nvSpPr>
          <p:cNvPr id="16" name="Title 1">
            <a:extLst>
              <a:ext uri="{FF2B5EF4-FFF2-40B4-BE49-F238E27FC236}">
                <a16:creationId xmlns:a16="http://schemas.microsoft.com/office/drawing/2014/main" id="{771A07A5-F8C3-339E-C6FA-237D6CAAF6ED}"/>
              </a:ext>
            </a:extLst>
          </p:cNvPr>
          <p:cNvSpPr txBox="1">
            <a:spLocks/>
          </p:cNvSpPr>
          <p:nvPr/>
        </p:nvSpPr>
        <p:spPr>
          <a:xfrm>
            <a:off x="8602590" y="3615231"/>
            <a:ext cx="2287393" cy="366057"/>
          </a:xfrm>
          <a:prstGeom prst="rect">
            <a:avLst/>
          </a:prstGeom>
        </p:spPr>
        <p:txBody>
          <a:bodyPr/>
          <a:lstStyle>
            <a:lvl1pPr algn="l" defTabSz="914674" rtl="0" eaLnBrk="1" latinLnBrk="0" hangingPunct="1">
              <a:lnSpc>
                <a:spcPts val="2301"/>
              </a:lnSpc>
              <a:spcBef>
                <a:spcPct val="0"/>
              </a:spcBef>
              <a:buNone/>
              <a:defRPr lang="en-US" sz="2800" b="0" i="0" kern="1200" cap="none" baseline="0" dirty="0">
                <a:solidFill>
                  <a:schemeClr val="accent6"/>
                </a:solidFill>
                <a:latin typeface="+mj-lt"/>
                <a:ea typeface="Cambria" panose="02040503050406030204" pitchFamily="18" charset="0"/>
                <a:cs typeface="Calibri" panose="020F0502020204030204" pitchFamily="34" charset="0"/>
              </a:defRPr>
            </a:lvl1pPr>
          </a:lstStyle>
          <a:p>
            <a:pPr marL="342900" indent="-342900">
              <a:lnSpc>
                <a:spcPct val="150000"/>
              </a:lnSpc>
              <a:buFont typeface="Wingdings" panose="05000000000000000000" pitchFamily="2" charset="2"/>
              <a:buChar char="ü"/>
            </a:pPr>
            <a:r>
              <a:rPr lang="en-US" sz="2000" dirty="0">
                <a:solidFill>
                  <a:schemeClr val="tx1"/>
                </a:solidFill>
                <a:latin typeface="+mn-lt"/>
              </a:rPr>
              <a:t>Overview </a:t>
            </a:r>
          </a:p>
          <a:p>
            <a:pPr marL="342900" indent="-342900">
              <a:lnSpc>
                <a:spcPct val="150000"/>
              </a:lnSpc>
              <a:buFont typeface="Wingdings" panose="05000000000000000000" pitchFamily="2" charset="2"/>
              <a:buChar char="ü"/>
            </a:pPr>
            <a:r>
              <a:rPr lang="en-US" sz="2000" dirty="0">
                <a:solidFill>
                  <a:schemeClr val="tx1"/>
                </a:solidFill>
                <a:latin typeface="+mn-lt"/>
              </a:rPr>
              <a:t>5-30 minutes</a:t>
            </a:r>
          </a:p>
        </p:txBody>
      </p:sp>
      <p:sp>
        <p:nvSpPr>
          <p:cNvPr id="19" name="Title 1">
            <a:extLst>
              <a:ext uri="{FF2B5EF4-FFF2-40B4-BE49-F238E27FC236}">
                <a16:creationId xmlns:a16="http://schemas.microsoft.com/office/drawing/2014/main" id="{530CD85A-CC9E-EC30-A748-5562E6E22EB6}"/>
              </a:ext>
            </a:extLst>
          </p:cNvPr>
          <p:cNvSpPr txBox="1">
            <a:spLocks/>
          </p:cNvSpPr>
          <p:nvPr/>
        </p:nvSpPr>
        <p:spPr>
          <a:xfrm>
            <a:off x="5099646" y="3596922"/>
            <a:ext cx="2287393" cy="366057"/>
          </a:xfrm>
          <a:prstGeom prst="rect">
            <a:avLst/>
          </a:prstGeom>
        </p:spPr>
        <p:txBody>
          <a:bodyPr/>
          <a:lstStyle>
            <a:lvl1pPr algn="l" defTabSz="914674" rtl="0" eaLnBrk="1" latinLnBrk="0" hangingPunct="1">
              <a:lnSpc>
                <a:spcPts val="2301"/>
              </a:lnSpc>
              <a:spcBef>
                <a:spcPct val="0"/>
              </a:spcBef>
              <a:buNone/>
              <a:defRPr lang="en-US" sz="2800" b="0" i="0" kern="1200" cap="none" baseline="0" dirty="0">
                <a:solidFill>
                  <a:schemeClr val="accent6"/>
                </a:solidFill>
                <a:latin typeface="+mj-lt"/>
                <a:ea typeface="Cambria" panose="02040503050406030204" pitchFamily="18" charset="0"/>
                <a:cs typeface="Calibri" panose="020F0502020204030204" pitchFamily="34" charset="0"/>
              </a:defRPr>
            </a:lvl1pPr>
          </a:lstStyle>
          <a:p>
            <a:pPr marL="342900" indent="-342900">
              <a:lnSpc>
                <a:spcPct val="150000"/>
              </a:lnSpc>
              <a:buFont typeface="Wingdings" panose="05000000000000000000" pitchFamily="2" charset="2"/>
              <a:buChar char="ü"/>
            </a:pPr>
            <a:r>
              <a:rPr lang="en-US" sz="2000" dirty="0">
                <a:solidFill>
                  <a:schemeClr val="tx1"/>
                </a:solidFill>
                <a:latin typeface="+mn-lt"/>
              </a:rPr>
              <a:t>Voluntary</a:t>
            </a:r>
          </a:p>
          <a:p>
            <a:pPr marL="342900" indent="-342900">
              <a:lnSpc>
                <a:spcPct val="150000"/>
              </a:lnSpc>
              <a:buFont typeface="Wingdings" panose="05000000000000000000" pitchFamily="2" charset="2"/>
              <a:buChar char="ü"/>
            </a:pPr>
            <a:r>
              <a:rPr lang="en-US" sz="2000" dirty="0">
                <a:solidFill>
                  <a:schemeClr val="tx1"/>
                </a:solidFill>
                <a:latin typeface="+mn-lt"/>
              </a:rPr>
              <a:t>Confidential</a:t>
            </a:r>
          </a:p>
        </p:txBody>
      </p:sp>
    </p:spTree>
    <p:extLst>
      <p:ext uri="{BB962C8B-B14F-4D97-AF65-F5344CB8AC3E}">
        <p14:creationId xmlns:p14="http://schemas.microsoft.com/office/powerpoint/2010/main" val="2334755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50A33-0431-05B5-BEC3-0D09ECFD162F}"/>
              </a:ext>
            </a:extLst>
          </p:cNvPr>
          <p:cNvSpPr>
            <a:spLocks noGrp="1"/>
          </p:cNvSpPr>
          <p:nvPr>
            <p:ph type="title"/>
          </p:nvPr>
        </p:nvSpPr>
        <p:spPr>
          <a:xfrm>
            <a:off x="896643" y="379146"/>
            <a:ext cx="11120967" cy="365760"/>
          </a:xfrm>
        </p:spPr>
        <p:txBody>
          <a:bodyPr/>
          <a:lstStyle/>
          <a:p>
            <a:r>
              <a:rPr lang="en-US" sz="3600" dirty="0"/>
              <a:t>Your Ombuds Team</a:t>
            </a:r>
          </a:p>
        </p:txBody>
      </p:sp>
      <p:sp>
        <p:nvSpPr>
          <p:cNvPr id="5" name="Text Placeholder 4">
            <a:extLst>
              <a:ext uri="{FF2B5EF4-FFF2-40B4-BE49-F238E27FC236}">
                <a16:creationId xmlns:a16="http://schemas.microsoft.com/office/drawing/2014/main" id="{B144F0D6-6CE8-A016-94A9-8F3858E4FB8D}"/>
              </a:ext>
            </a:extLst>
          </p:cNvPr>
          <p:cNvSpPr>
            <a:spLocks noGrp="1"/>
          </p:cNvSpPr>
          <p:nvPr>
            <p:ph type="body" sz="quarter" idx="15"/>
          </p:nvPr>
        </p:nvSpPr>
        <p:spPr>
          <a:xfrm>
            <a:off x="2415974" y="3973149"/>
            <a:ext cx="2035839" cy="286658"/>
          </a:xfrm>
        </p:spPr>
        <p:txBody>
          <a:bodyPr/>
          <a:lstStyle/>
          <a:p>
            <a:pPr algn="ctr"/>
            <a:r>
              <a:rPr lang="en-US" sz="1600" b="1" dirty="0"/>
              <a:t>Bina Patel</a:t>
            </a:r>
          </a:p>
        </p:txBody>
      </p:sp>
      <p:sp>
        <p:nvSpPr>
          <p:cNvPr id="28" name="Text Placeholder 5">
            <a:extLst>
              <a:ext uri="{FF2B5EF4-FFF2-40B4-BE49-F238E27FC236}">
                <a16:creationId xmlns:a16="http://schemas.microsoft.com/office/drawing/2014/main" id="{B6F635B1-94BB-221B-8176-7551DC718E5B}"/>
              </a:ext>
            </a:extLst>
          </p:cNvPr>
          <p:cNvSpPr txBox="1">
            <a:spLocks/>
          </p:cNvSpPr>
          <p:nvPr/>
        </p:nvSpPr>
        <p:spPr>
          <a:xfrm>
            <a:off x="4041828" y="5460946"/>
            <a:ext cx="4238003" cy="812120"/>
          </a:xfrm>
          <a:prstGeom prst="rect">
            <a:avLst/>
          </a:prstGeom>
          <a:solidFill>
            <a:schemeClr val="bg1"/>
          </a:solidFill>
        </p:spPr>
        <p:txBody>
          <a:bodyPr vert="horz" lIns="0" tIns="0" rIns="0" bIns="0" rtlCol="0">
            <a:noAutofit/>
          </a:bodyPr>
          <a:lstStyle>
            <a:lvl1pPr marL="0" indent="0" algn="l" defTabSz="914674" rtl="0" eaLnBrk="1" latinLnBrk="0" hangingPunct="1">
              <a:lnSpc>
                <a:spcPct val="114000"/>
              </a:lnSpc>
              <a:spcBef>
                <a:spcPts val="300"/>
              </a:spcBef>
              <a:spcAft>
                <a:spcPts val="300"/>
              </a:spcAft>
              <a:buClr>
                <a:schemeClr val="accent6"/>
              </a:buClr>
              <a:buFont typeface="Arial" panose="020B0604020202020204" pitchFamily="34" charset="0"/>
              <a:buNone/>
              <a:defRPr sz="1000" kern="1200">
                <a:solidFill>
                  <a:schemeClr val="bg1">
                    <a:lumMod val="50000"/>
                  </a:schemeClr>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spcBef>
                <a:spcPts val="0"/>
              </a:spcBef>
              <a:spcAft>
                <a:spcPts val="0"/>
              </a:spcAft>
            </a:pPr>
            <a:r>
              <a:rPr lang="en-US" sz="2400" dirty="0">
                <a:solidFill>
                  <a:schemeClr val="tx1"/>
                </a:solidFill>
              </a:rPr>
              <a:t>www.mwi.org/stsci-ombuds</a:t>
            </a:r>
          </a:p>
        </p:txBody>
      </p:sp>
      <p:sp>
        <p:nvSpPr>
          <p:cNvPr id="31" name="Freeform 20">
            <a:extLst>
              <a:ext uri="{FF2B5EF4-FFF2-40B4-BE49-F238E27FC236}">
                <a16:creationId xmlns:a16="http://schemas.microsoft.com/office/drawing/2014/main" id="{29572B90-DDED-6C71-E5D5-CB7C71F21709}"/>
              </a:ext>
            </a:extLst>
          </p:cNvPr>
          <p:cNvSpPr/>
          <p:nvPr/>
        </p:nvSpPr>
        <p:spPr>
          <a:xfrm>
            <a:off x="7045917" y="1701801"/>
            <a:ext cx="2155767" cy="2155767"/>
          </a:xfrm>
          <a:custGeom>
            <a:avLst/>
            <a:gdLst/>
            <a:ahLst/>
            <a:cxnLst/>
            <a:rect l="l" t="t" r="r" b="b"/>
            <a:pathLst>
              <a:path w="3597809" h="3597809">
                <a:moveTo>
                  <a:pt x="0" y="0"/>
                </a:moveTo>
                <a:lnTo>
                  <a:pt x="3597808" y="0"/>
                </a:lnTo>
                <a:lnTo>
                  <a:pt x="3597808" y="3597809"/>
                </a:lnTo>
                <a:lnTo>
                  <a:pt x="0" y="3597809"/>
                </a:lnTo>
                <a:lnTo>
                  <a:pt x="0" y="0"/>
                </a:lnTo>
                <a:close/>
              </a:path>
            </a:pathLst>
          </a:custGeom>
          <a:blipFill>
            <a:blip r:embed="rId3"/>
            <a:stretch>
              <a:fillRect/>
            </a:stretch>
          </a:blipFill>
        </p:spPr>
        <p:txBody>
          <a:bodyPr/>
          <a:lstStyle/>
          <a:p>
            <a:endParaRPr lang="en-US"/>
          </a:p>
        </p:txBody>
      </p:sp>
      <p:sp>
        <p:nvSpPr>
          <p:cNvPr id="37" name="Freeform 19">
            <a:extLst>
              <a:ext uri="{FF2B5EF4-FFF2-40B4-BE49-F238E27FC236}">
                <a16:creationId xmlns:a16="http://schemas.microsoft.com/office/drawing/2014/main" id="{B7670AC3-6128-E9DB-AE36-8FD8783E2322}"/>
              </a:ext>
            </a:extLst>
          </p:cNvPr>
          <p:cNvSpPr/>
          <p:nvPr/>
        </p:nvSpPr>
        <p:spPr>
          <a:xfrm>
            <a:off x="2958686" y="1713003"/>
            <a:ext cx="2184540" cy="2184540"/>
          </a:xfrm>
          <a:custGeom>
            <a:avLst/>
            <a:gdLst/>
            <a:ahLst/>
            <a:cxnLst/>
            <a:rect l="l" t="t" r="r" b="b"/>
            <a:pathLst>
              <a:path w="3597809" h="3597809">
                <a:moveTo>
                  <a:pt x="0" y="0"/>
                </a:moveTo>
                <a:lnTo>
                  <a:pt x="3597809" y="0"/>
                </a:lnTo>
                <a:lnTo>
                  <a:pt x="3597809" y="3597809"/>
                </a:lnTo>
                <a:lnTo>
                  <a:pt x="0" y="3597809"/>
                </a:lnTo>
                <a:lnTo>
                  <a:pt x="0" y="0"/>
                </a:lnTo>
                <a:close/>
              </a:path>
            </a:pathLst>
          </a:custGeom>
          <a:blipFill>
            <a:blip r:embed="rId4"/>
            <a:stretch>
              <a:fillRect/>
            </a:stretch>
          </a:blipFill>
        </p:spPr>
        <p:txBody>
          <a:bodyPr/>
          <a:lstStyle/>
          <a:p>
            <a:endParaRPr lang="en-US"/>
          </a:p>
        </p:txBody>
      </p:sp>
      <p:sp>
        <p:nvSpPr>
          <p:cNvPr id="38" name="Text Placeholder 4">
            <a:extLst>
              <a:ext uri="{FF2B5EF4-FFF2-40B4-BE49-F238E27FC236}">
                <a16:creationId xmlns:a16="http://schemas.microsoft.com/office/drawing/2014/main" id="{23CACDE9-9CF2-FAFB-4ECE-A62DBA768086}"/>
              </a:ext>
            </a:extLst>
          </p:cNvPr>
          <p:cNvSpPr txBox="1">
            <a:spLocks/>
          </p:cNvSpPr>
          <p:nvPr/>
        </p:nvSpPr>
        <p:spPr>
          <a:xfrm>
            <a:off x="2958686" y="3986008"/>
            <a:ext cx="2035839" cy="286658"/>
          </a:xfrm>
          <a:prstGeom prst="rect">
            <a:avLst/>
          </a:prstGeom>
          <a:solidFill>
            <a:schemeClr val="bg1"/>
          </a:solidFill>
        </p:spPr>
        <p:txBody>
          <a:bodyPr vert="horz" lIns="0" tIns="0" rIns="0" bIns="0" rtlCol="0">
            <a:noAutofit/>
          </a:bodyPr>
          <a:lstStyle>
            <a:lvl1pPr marL="0" indent="0" algn="l" defTabSz="914674" rtl="0" eaLnBrk="1" latinLnBrk="0" hangingPunct="1">
              <a:lnSpc>
                <a:spcPct val="114000"/>
              </a:lnSpc>
              <a:spcBef>
                <a:spcPts val="300"/>
              </a:spcBef>
              <a:spcAft>
                <a:spcPts val="300"/>
              </a:spcAft>
              <a:buClr>
                <a:schemeClr val="accent6"/>
              </a:buClr>
              <a:buFont typeface="Arial" panose="020B0604020202020204" pitchFamily="34" charset="0"/>
              <a:buNone/>
              <a:defRPr sz="1000" kern="1200">
                <a:solidFill>
                  <a:schemeClr val="accent6"/>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r>
              <a:rPr lang="en-US" sz="1600" b="1" dirty="0">
                <a:solidFill>
                  <a:schemeClr val="tx1"/>
                </a:solidFill>
              </a:rPr>
              <a:t>Bina Patel</a:t>
            </a:r>
          </a:p>
        </p:txBody>
      </p:sp>
      <p:sp>
        <p:nvSpPr>
          <p:cNvPr id="39" name="Text Placeholder 5">
            <a:extLst>
              <a:ext uri="{FF2B5EF4-FFF2-40B4-BE49-F238E27FC236}">
                <a16:creationId xmlns:a16="http://schemas.microsoft.com/office/drawing/2014/main" id="{E8C45D11-DDBC-2F02-D935-4247C9B43C8C}"/>
              </a:ext>
            </a:extLst>
          </p:cNvPr>
          <p:cNvSpPr txBox="1">
            <a:spLocks/>
          </p:cNvSpPr>
          <p:nvPr/>
        </p:nvSpPr>
        <p:spPr>
          <a:xfrm>
            <a:off x="2665954" y="4266281"/>
            <a:ext cx="2621301" cy="812120"/>
          </a:xfrm>
          <a:prstGeom prst="rect">
            <a:avLst/>
          </a:prstGeom>
          <a:solidFill>
            <a:schemeClr val="bg1"/>
          </a:solidFill>
        </p:spPr>
        <p:txBody>
          <a:bodyPr vert="horz" lIns="0" tIns="0" rIns="0" bIns="0" rtlCol="0" anchor="t">
            <a:noAutofit/>
          </a:bodyPr>
          <a:lstStyle>
            <a:lvl1pPr marL="0" indent="0" algn="l" defTabSz="914674" rtl="0" eaLnBrk="1" latinLnBrk="0" hangingPunct="1">
              <a:lnSpc>
                <a:spcPct val="114000"/>
              </a:lnSpc>
              <a:spcBef>
                <a:spcPts val="300"/>
              </a:spcBef>
              <a:spcAft>
                <a:spcPts val="300"/>
              </a:spcAft>
              <a:buClr>
                <a:schemeClr val="accent6"/>
              </a:buClr>
              <a:buFont typeface="Arial" panose="020B0604020202020204" pitchFamily="34" charset="0"/>
              <a:buNone/>
              <a:defRPr sz="1000" kern="1200">
                <a:solidFill>
                  <a:schemeClr val="bg1">
                    <a:lumMod val="50000"/>
                  </a:schemeClr>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spcBef>
                <a:spcPts val="0"/>
              </a:spcBef>
              <a:spcAft>
                <a:spcPts val="0"/>
              </a:spcAft>
            </a:pPr>
            <a:r>
              <a:rPr lang="en-US" sz="1600" dirty="0">
                <a:cs typeface="Calibri"/>
              </a:rPr>
              <a:t>202-240-7388</a:t>
            </a:r>
            <a:endParaRPr lang="en-US" sz="1600" dirty="0"/>
          </a:p>
          <a:p>
            <a:pPr algn="ctr">
              <a:spcBef>
                <a:spcPts val="0"/>
              </a:spcBef>
              <a:spcAft>
                <a:spcPts val="0"/>
              </a:spcAft>
            </a:pPr>
            <a:r>
              <a:rPr lang="en-US" sz="1600" dirty="0"/>
              <a:t>bina-ombuds@mwi.org</a:t>
            </a:r>
          </a:p>
          <a:p>
            <a:pPr algn="ctr">
              <a:spcBef>
                <a:spcPts val="0"/>
              </a:spcBef>
              <a:spcAft>
                <a:spcPts val="0"/>
              </a:spcAft>
            </a:pPr>
            <a:endParaRPr lang="en-US" sz="1600" dirty="0"/>
          </a:p>
        </p:txBody>
      </p:sp>
      <p:sp>
        <p:nvSpPr>
          <p:cNvPr id="40" name="Text Placeholder 7">
            <a:extLst>
              <a:ext uri="{FF2B5EF4-FFF2-40B4-BE49-F238E27FC236}">
                <a16:creationId xmlns:a16="http://schemas.microsoft.com/office/drawing/2014/main" id="{891AC7AE-6367-D0F5-1D97-E516F839573A}"/>
              </a:ext>
            </a:extLst>
          </p:cNvPr>
          <p:cNvSpPr txBox="1">
            <a:spLocks/>
          </p:cNvSpPr>
          <p:nvPr/>
        </p:nvSpPr>
        <p:spPr>
          <a:xfrm>
            <a:off x="7348718" y="3961822"/>
            <a:ext cx="1600617" cy="153888"/>
          </a:xfrm>
          <a:prstGeom prst="rect">
            <a:avLst/>
          </a:prstGeom>
          <a:solidFill>
            <a:schemeClr val="bg1"/>
          </a:solidFill>
        </p:spPr>
        <p:txBody>
          <a:bodyPr vert="horz" lIns="0" tIns="0" rIns="0" bIns="0" rtlCol="0">
            <a:noAutofit/>
          </a:bodyPr>
          <a:lstStyle>
            <a:lvl1pPr marL="0" indent="0" algn="l" defTabSz="914674" rtl="0" eaLnBrk="1" latinLnBrk="0" hangingPunct="1">
              <a:lnSpc>
                <a:spcPct val="114000"/>
              </a:lnSpc>
              <a:spcBef>
                <a:spcPts val="300"/>
              </a:spcBef>
              <a:spcAft>
                <a:spcPts val="300"/>
              </a:spcAft>
              <a:buClr>
                <a:schemeClr val="accent6"/>
              </a:buClr>
              <a:buFont typeface="Arial" panose="020B0604020202020204" pitchFamily="34" charset="0"/>
              <a:buNone/>
              <a:defRPr sz="1000" kern="1200">
                <a:solidFill>
                  <a:schemeClr val="accent6"/>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r>
              <a:rPr lang="en-US" sz="1600" b="1" dirty="0">
                <a:solidFill>
                  <a:schemeClr val="tx1"/>
                </a:solidFill>
              </a:rPr>
              <a:t>Larry Hunt</a:t>
            </a:r>
          </a:p>
        </p:txBody>
      </p:sp>
      <p:sp>
        <p:nvSpPr>
          <p:cNvPr id="41" name="Text Placeholder 8">
            <a:extLst>
              <a:ext uri="{FF2B5EF4-FFF2-40B4-BE49-F238E27FC236}">
                <a16:creationId xmlns:a16="http://schemas.microsoft.com/office/drawing/2014/main" id="{18A5DDF3-80C5-D876-A3E4-F7DC55BE2FF7}"/>
              </a:ext>
            </a:extLst>
          </p:cNvPr>
          <p:cNvSpPr txBox="1">
            <a:spLocks/>
          </p:cNvSpPr>
          <p:nvPr/>
        </p:nvSpPr>
        <p:spPr>
          <a:xfrm>
            <a:off x="7040728" y="4266281"/>
            <a:ext cx="2216595" cy="812121"/>
          </a:xfrm>
          <a:prstGeom prst="rect">
            <a:avLst/>
          </a:prstGeom>
          <a:solidFill>
            <a:schemeClr val="bg1"/>
          </a:solidFill>
        </p:spPr>
        <p:txBody>
          <a:bodyPr vert="horz" lIns="0" tIns="0" rIns="0" bIns="0" rtlCol="0">
            <a:noAutofit/>
          </a:bodyPr>
          <a:lstStyle>
            <a:lvl1pPr marL="0" indent="0" algn="l" defTabSz="914674" rtl="0" eaLnBrk="1" latinLnBrk="0" hangingPunct="1">
              <a:lnSpc>
                <a:spcPct val="114000"/>
              </a:lnSpc>
              <a:spcBef>
                <a:spcPts val="300"/>
              </a:spcBef>
              <a:spcAft>
                <a:spcPts val="300"/>
              </a:spcAft>
              <a:buClr>
                <a:schemeClr val="accent6"/>
              </a:buClr>
              <a:buFont typeface="Arial" panose="020B0604020202020204" pitchFamily="34" charset="0"/>
              <a:buNone/>
              <a:defRPr sz="1000" kern="1200">
                <a:solidFill>
                  <a:schemeClr val="bg1">
                    <a:lumMod val="50000"/>
                  </a:schemeClr>
                </a:solidFill>
                <a:latin typeface="+mn-lt"/>
                <a:ea typeface="+mn-ea"/>
                <a:cs typeface="Calibri" panose="020F0502020204030204" pitchFamily="34" charset="0"/>
              </a:defRPr>
            </a:lvl1pPr>
            <a:lvl2pPr marL="171501" indent="-171501" algn="l" defTabSz="914674" rtl="0" eaLnBrk="1" latinLnBrk="0" hangingPunct="1">
              <a:lnSpc>
                <a:spcPct val="114000"/>
              </a:lnSpc>
              <a:spcBef>
                <a:spcPts val="300"/>
              </a:spcBef>
              <a:spcAft>
                <a:spcPts val="300"/>
              </a:spcAft>
              <a:buClr>
                <a:schemeClr val="accent6"/>
              </a:buClr>
              <a:buFont typeface="Arial" panose="020B0604020202020204" pitchFamily="34" charset="0"/>
              <a:buChar char="•"/>
              <a:defRPr sz="1400" kern="1200">
                <a:solidFill>
                  <a:schemeClr val="accent6"/>
                </a:solidFill>
                <a:latin typeface="+mn-lt"/>
                <a:ea typeface="+mn-ea"/>
                <a:cs typeface="Calibri" panose="020F0502020204030204" pitchFamily="34" charset="0"/>
              </a:defRPr>
            </a:lvl2pPr>
            <a:lvl3pPr marL="365760" indent="-169914" algn="l" defTabSz="914674" rtl="0" eaLnBrk="1" latinLnBrk="0" hangingPunct="1">
              <a:lnSpc>
                <a:spcPct val="114000"/>
              </a:lnSpc>
              <a:spcBef>
                <a:spcPts val="300"/>
              </a:spcBef>
              <a:spcAft>
                <a:spcPts val="300"/>
              </a:spcAft>
              <a:buClrTx/>
              <a:buFont typeface="System Font Regular"/>
              <a:buChar char="–"/>
              <a:tabLst>
                <a:tab pos="171501" algn="l"/>
                <a:tab pos="1203686" algn="l"/>
              </a:tabLst>
              <a:defRPr sz="1400" kern="1200">
                <a:solidFill>
                  <a:schemeClr val="accent6"/>
                </a:solidFill>
                <a:latin typeface="+mn-lt"/>
                <a:ea typeface="+mn-ea"/>
                <a:cs typeface="Calibri" panose="020F0502020204030204" pitchFamily="34" charset="0"/>
              </a:defRPr>
            </a:lvl3pPr>
            <a:lvl4pPr marL="548640" indent="-182880" algn="l" defTabSz="914674" rtl="0" eaLnBrk="1" latinLnBrk="0" hangingPunct="1">
              <a:lnSpc>
                <a:spcPct val="114000"/>
              </a:lnSpc>
              <a:spcBef>
                <a:spcPts val="300"/>
              </a:spcBef>
              <a:spcAft>
                <a:spcPts val="300"/>
              </a:spcAft>
              <a:buClrTx/>
              <a:buSzPct val="70000"/>
              <a:buFont typeface="Courier New" panose="02070309020205020404" pitchFamily="49" charset="0"/>
              <a:buChar char="o"/>
              <a:defRPr sz="1400" kern="1200">
                <a:solidFill>
                  <a:schemeClr val="accent6"/>
                </a:solidFill>
                <a:latin typeface="+mn-lt"/>
                <a:ea typeface="+mn-ea"/>
                <a:cs typeface="Calibri" panose="020F0502020204030204" pitchFamily="34" charset="0"/>
              </a:defRPr>
            </a:lvl4pPr>
            <a:lvl5pPr marL="743173" indent="-182880" algn="l" defTabSz="914674" rtl="0" eaLnBrk="1" latinLnBrk="0" hangingPunct="1">
              <a:lnSpc>
                <a:spcPct val="114000"/>
              </a:lnSpc>
              <a:spcBef>
                <a:spcPts val="300"/>
              </a:spcBef>
              <a:spcAft>
                <a:spcPts val="300"/>
              </a:spcAft>
              <a:buClrTx/>
              <a:buSzPct val="100000"/>
              <a:buFont typeface="System Font Regular"/>
              <a:buChar char="-"/>
              <a:defRPr sz="1400" kern="1200">
                <a:solidFill>
                  <a:schemeClr val="accent6"/>
                </a:solidFill>
                <a:latin typeface="Calibri" panose="020F0502020204030204" pitchFamily="34" charset="0"/>
                <a:ea typeface="+mn-ea"/>
                <a:cs typeface="Calibri" panose="020F0502020204030204" pitchFamily="34" charset="0"/>
              </a:defRPr>
            </a:lvl5pPr>
            <a:lvl6pPr marL="2515354"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6pPr>
            <a:lvl7pPr marL="2972692"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7pPr>
            <a:lvl8pPr marL="3430029"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8pPr>
            <a:lvl9pPr marL="3887366" indent="-228669" algn="l" defTabSz="914674" rtl="0" eaLnBrk="1" latinLnBrk="0" hangingPunct="1">
              <a:spcBef>
                <a:spcPct val="20000"/>
              </a:spcBef>
              <a:buFont typeface="Arial" pitchFamily="34" charset="0"/>
              <a:buChar char="•"/>
              <a:defRPr sz="2001" kern="1200">
                <a:solidFill>
                  <a:schemeClr val="tx1"/>
                </a:solidFill>
                <a:latin typeface="+mn-lt"/>
                <a:ea typeface="+mn-ea"/>
                <a:cs typeface="+mn-cs"/>
              </a:defRPr>
            </a:lvl9pPr>
          </a:lstStyle>
          <a:p>
            <a:pPr algn="ctr">
              <a:spcBef>
                <a:spcPts val="0"/>
              </a:spcBef>
              <a:spcAft>
                <a:spcPts val="0"/>
              </a:spcAft>
            </a:pPr>
            <a:r>
              <a:rPr lang="en-US" sz="1600"/>
              <a:t>413-529-4035</a:t>
            </a:r>
          </a:p>
          <a:p>
            <a:pPr algn="ctr">
              <a:spcBef>
                <a:spcPts val="0"/>
              </a:spcBef>
              <a:spcAft>
                <a:spcPts val="0"/>
              </a:spcAft>
            </a:pPr>
            <a:r>
              <a:rPr lang="en-US" sz="1600"/>
              <a:t>larry-ombuds@mwi.org</a:t>
            </a:r>
            <a:endParaRPr lang="en-US" sz="1600" dirty="0"/>
          </a:p>
        </p:txBody>
      </p:sp>
      <p:sp>
        <p:nvSpPr>
          <p:cNvPr id="3" name="Footer Placeholder 17">
            <a:extLst>
              <a:ext uri="{FF2B5EF4-FFF2-40B4-BE49-F238E27FC236}">
                <a16:creationId xmlns:a16="http://schemas.microsoft.com/office/drawing/2014/main" id="{0A261A8D-7B04-9284-8C19-38E1D8A3332F}"/>
              </a:ext>
            </a:extLst>
          </p:cNvPr>
          <p:cNvSpPr>
            <a:spLocks noGrp="1"/>
          </p:cNvSpPr>
          <p:nvPr>
            <p:ph type="ftr" sz="quarter" idx="3"/>
          </p:nvPr>
        </p:nvSpPr>
        <p:spPr>
          <a:xfrm>
            <a:off x="4038063" y="6577816"/>
            <a:ext cx="4115872" cy="107722"/>
          </a:xfrm>
        </p:spPr>
        <p:txBody>
          <a:bodyPr/>
          <a:lstStyle/>
          <a:p>
            <a:r>
              <a:rPr lang="en-US" dirty="0">
                <a:solidFill>
                  <a:schemeClr val="tx1"/>
                </a:solidFill>
              </a:rPr>
              <a:t>Ombuds Team Overview</a:t>
            </a:r>
          </a:p>
        </p:txBody>
      </p:sp>
    </p:spTree>
    <p:extLst>
      <p:ext uri="{BB962C8B-B14F-4D97-AF65-F5344CB8AC3E}">
        <p14:creationId xmlns:p14="http://schemas.microsoft.com/office/powerpoint/2010/main" val="3990874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18EDD"/>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08688EE-F9C9-BB8E-44B3-7EC088FA31F0}"/>
              </a:ext>
            </a:extLst>
          </p:cNvPr>
          <p:cNvSpPr>
            <a:spLocks noGrp="1"/>
          </p:cNvSpPr>
          <p:nvPr>
            <p:ph type="body" sz="quarter" idx="15"/>
          </p:nvPr>
        </p:nvSpPr>
        <p:spPr>
          <a:xfrm>
            <a:off x="479612" y="1744755"/>
            <a:ext cx="11232776" cy="4129088"/>
          </a:xfrm>
        </p:spPr>
        <p:txBody>
          <a:bodyPr/>
          <a:lstStyle/>
          <a:p>
            <a:pPr marL="0" marR="0" lvl="0" indent="0" algn="ctr" defTabSz="914126" rtl="0" eaLnBrk="1" fontAlgn="auto" latinLnBrk="0" hangingPunct="1">
              <a:lnSpc>
                <a:spcPts val="7198"/>
              </a:lnSpc>
              <a:spcBef>
                <a:spcPts val="0"/>
              </a:spcBef>
              <a:spcAft>
                <a:spcPts val="1200"/>
              </a:spcAft>
              <a:buClr>
                <a:srgbClr val="000000"/>
              </a:buClr>
              <a:buSzTx/>
              <a:buFontTx/>
              <a:buNone/>
              <a:tabLst/>
              <a:defRPr/>
            </a:pPr>
            <a:r>
              <a:rPr lang="en-US" sz="6600">
                <a:latin typeface="Cambria" panose="02040503050406030204" pitchFamily="18" charset="0"/>
                <a:ea typeface="Noto Sans" panose="020B0502040504020204" pitchFamily="34" charset="0"/>
              </a:rPr>
              <a:t>Q&amp;A</a:t>
            </a:r>
            <a:endParaRPr kumimoji="0" lang="en-US" sz="6600" b="0" i="0" u="none" strike="noStrike" kern="1200" cap="none" spc="0" normalizeH="0" baseline="0" noProof="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endParaRPr>
          </a:p>
          <a:p>
            <a:pPr defTabSz="914126">
              <a:lnSpc>
                <a:spcPts val="7198"/>
              </a:lnSpc>
              <a:spcAft>
                <a:spcPts val="1200"/>
              </a:spcAft>
            </a:pPr>
            <a:endParaRPr lang="en-US" sz="1600">
              <a:solidFill>
                <a:srgbClr val="666666"/>
              </a:solidFill>
              <a:latin typeface="Cambria" panose="02040503050406030204" pitchFamily="18" charset="0"/>
              <a:ea typeface="Noto Sans" panose="020B0502040504020204" pitchFamily="34" charset="0"/>
              <a:cs typeface="Calibri" panose="020F0502020204030204" pitchFamily="34" charset="0"/>
            </a:endParaRPr>
          </a:p>
        </p:txBody>
      </p:sp>
    </p:spTree>
    <p:extLst>
      <p:ext uri="{BB962C8B-B14F-4D97-AF65-F5344CB8AC3E}">
        <p14:creationId xmlns:p14="http://schemas.microsoft.com/office/powerpoint/2010/main" val="1931440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18EDD"/>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08688EE-F9C9-BB8E-44B3-7EC088FA31F0}"/>
              </a:ext>
            </a:extLst>
          </p:cNvPr>
          <p:cNvSpPr>
            <a:spLocks noGrp="1"/>
          </p:cNvSpPr>
          <p:nvPr>
            <p:ph type="body" sz="quarter" idx="15"/>
          </p:nvPr>
        </p:nvSpPr>
        <p:spPr>
          <a:xfrm>
            <a:off x="587190" y="1072403"/>
            <a:ext cx="8352183" cy="4129088"/>
          </a:xfrm>
        </p:spPr>
        <p:txBody>
          <a:bodyPr/>
          <a:lstStyle/>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lang="en-US" sz="6600" dirty="0">
                <a:latin typeface="Cambria" panose="02040503050406030204" pitchFamily="18" charset="0"/>
                <a:ea typeface="Noto Sans" panose="020B0502040504020204" pitchFamily="34" charset="0"/>
              </a:rPr>
              <a:t>Ombuds Team</a:t>
            </a:r>
          </a:p>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3600" b="0" i="0" u="none" strike="noStrike" kern="1200" cap="none" spc="0" normalizeH="0" baseline="0" noProof="0" dirty="0">
                <a:ln>
                  <a:noFill/>
                </a:ln>
                <a:solidFill>
                  <a:schemeClr val="bg1">
                    <a:lumMod val="85000"/>
                  </a:schemeClr>
                </a:solidFill>
                <a:effectLst/>
                <a:uLnTx/>
                <a:uFillTx/>
                <a:latin typeface="Cambria" panose="02040503050406030204" pitchFamily="18" charset="0"/>
                <a:ea typeface="Noto Sans" panose="020B0502040504020204" pitchFamily="34" charset="0"/>
                <a:cs typeface="Calibri" panose="020F0502020204030204" pitchFamily="34" charset="0"/>
              </a:rPr>
              <a:t>Introductions</a:t>
            </a:r>
          </a:p>
          <a:p>
            <a:pPr defTabSz="914126">
              <a:lnSpc>
                <a:spcPts val="7198"/>
              </a:lnSpc>
              <a:spcAft>
                <a:spcPts val="1200"/>
              </a:spcAft>
            </a:pPr>
            <a:endParaRPr lang="en-US" sz="1600" dirty="0">
              <a:solidFill>
                <a:srgbClr val="666666"/>
              </a:solidFill>
              <a:latin typeface="Cambria" panose="02040503050406030204" pitchFamily="18" charset="0"/>
              <a:ea typeface="Noto Sans" panose="020B0502040504020204" pitchFamily="34" charset="0"/>
              <a:cs typeface="Calibri" panose="020F0502020204030204" pitchFamily="34" charset="0"/>
            </a:endParaRPr>
          </a:p>
        </p:txBody>
      </p:sp>
    </p:spTree>
    <p:extLst>
      <p:ext uri="{BB962C8B-B14F-4D97-AF65-F5344CB8AC3E}">
        <p14:creationId xmlns:p14="http://schemas.microsoft.com/office/powerpoint/2010/main" val="3284569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18EDD"/>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08688EE-F9C9-BB8E-44B3-7EC088FA31F0}"/>
              </a:ext>
            </a:extLst>
          </p:cNvPr>
          <p:cNvSpPr>
            <a:spLocks noGrp="1"/>
          </p:cNvSpPr>
          <p:nvPr>
            <p:ph type="body" sz="quarter" idx="15"/>
          </p:nvPr>
        </p:nvSpPr>
        <p:spPr/>
        <p:txBody>
          <a:bodyPr/>
          <a:lstStyle/>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rPr>
              <a:t>What does the </a:t>
            </a:r>
          </a:p>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rPr>
              <a:t>Ombuds Team do?</a:t>
            </a:r>
          </a:p>
          <a:p>
            <a:pPr defTabSz="914126">
              <a:lnSpc>
                <a:spcPts val="7198"/>
              </a:lnSpc>
              <a:spcAft>
                <a:spcPts val="1200"/>
              </a:spcAft>
            </a:pPr>
            <a:endParaRPr lang="en-US" sz="1600" dirty="0">
              <a:solidFill>
                <a:srgbClr val="666666"/>
              </a:solidFill>
              <a:latin typeface="Cambria" panose="02040503050406030204" pitchFamily="18" charset="0"/>
              <a:ea typeface="Noto Sans" panose="020B0502040504020204" pitchFamily="34" charset="0"/>
              <a:cs typeface="Calibri" panose="020F0502020204030204" pitchFamily="34" charset="0"/>
            </a:endParaRPr>
          </a:p>
        </p:txBody>
      </p:sp>
    </p:spTree>
    <p:extLst>
      <p:ext uri="{BB962C8B-B14F-4D97-AF65-F5344CB8AC3E}">
        <p14:creationId xmlns:p14="http://schemas.microsoft.com/office/powerpoint/2010/main" val="2292373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F6668C6-9536-D9AD-28EC-CDFF98231D12}"/>
              </a:ext>
            </a:extLst>
          </p:cNvPr>
          <p:cNvSpPr/>
          <p:nvPr/>
        </p:nvSpPr>
        <p:spPr>
          <a:xfrm>
            <a:off x="529263" y="1641186"/>
            <a:ext cx="5444886" cy="4041767"/>
          </a:xfrm>
          <a:prstGeom prst="rect">
            <a:avLst/>
          </a:prstGeom>
          <a:solidFill>
            <a:srgbClr val="318EDE">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a:solidFill>
                <a:schemeClr val="bg2">
                  <a:lumMod val="20000"/>
                  <a:lumOff val="80000"/>
                </a:schemeClr>
              </a:solidFill>
            </a:endParaRPr>
          </a:p>
        </p:txBody>
      </p:sp>
      <p:sp>
        <p:nvSpPr>
          <p:cNvPr id="2" name="Title 1">
            <a:extLst>
              <a:ext uri="{FF2B5EF4-FFF2-40B4-BE49-F238E27FC236}">
                <a16:creationId xmlns:a16="http://schemas.microsoft.com/office/drawing/2014/main" id="{5EF75142-06B0-BBDB-A77F-F561CA177ECF}"/>
              </a:ext>
            </a:extLst>
          </p:cNvPr>
          <p:cNvSpPr>
            <a:spLocks noGrp="1"/>
          </p:cNvSpPr>
          <p:nvPr>
            <p:ph type="title"/>
          </p:nvPr>
        </p:nvSpPr>
        <p:spPr/>
        <p:txBody>
          <a:bodyPr/>
          <a:lstStyle/>
          <a:p>
            <a:r>
              <a:rPr lang="en-US" sz="3600" dirty="0"/>
              <a:t>What the Ombuds Team Does and Doesn’t Do</a:t>
            </a:r>
          </a:p>
        </p:txBody>
      </p:sp>
      <p:sp>
        <p:nvSpPr>
          <p:cNvPr id="4" name="Text Placeholder 3">
            <a:extLst>
              <a:ext uri="{FF2B5EF4-FFF2-40B4-BE49-F238E27FC236}">
                <a16:creationId xmlns:a16="http://schemas.microsoft.com/office/drawing/2014/main" id="{47EE8674-1E00-DE81-E542-3A485464697A}"/>
              </a:ext>
            </a:extLst>
          </p:cNvPr>
          <p:cNvSpPr>
            <a:spLocks noGrp="1"/>
          </p:cNvSpPr>
          <p:nvPr>
            <p:ph type="body" sz="quarter" idx="2"/>
          </p:nvPr>
        </p:nvSpPr>
        <p:spPr>
          <a:xfrm>
            <a:off x="655195" y="1730390"/>
            <a:ext cx="5439928" cy="276999"/>
          </a:xfrm>
        </p:spPr>
        <p:txBody>
          <a:bodyPr/>
          <a:lstStyle/>
          <a:p>
            <a:r>
              <a:rPr lang="en-US" sz="1800" b="0" dirty="0"/>
              <a:t>The Ombuds Team </a:t>
            </a:r>
            <a:r>
              <a:rPr lang="en-US" sz="1800" dirty="0"/>
              <a:t>Does:</a:t>
            </a:r>
          </a:p>
        </p:txBody>
      </p:sp>
      <p:sp>
        <p:nvSpPr>
          <p:cNvPr id="5" name="Content Placeholder 4">
            <a:extLst>
              <a:ext uri="{FF2B5EF4-FFF2-40B4-BE49-F238E27FC236}">
                <a16:creationId xmlns:a16="http://schemas.microsoft.com/office/drawing/2014/main" id="{9CDCB08C-A8B9-4F4F-2109-E9E512D7F092}"/>
              </a:ext>
            </a:extLst>
          </p:cNvPr>
          <p:cNvSpPr>
            <a:spLocks noGrp="1"/>
          </p:cNvSpPr>
          <p:nvPr>
            <p:ph sz="quarter" idx="4"/>
          </p:nvPr>
        </p:nvSpPr>
        <p:spPr>
          <a:xfrm>
            <a:off x="652704" y="2111530"/>
            <a:ext cx="5253393" cy="3948118"/>
          </a:xfrm>
          <a:noFill/>
        </p:spPr>
        <p:txBody>
          <a:bodyPr vert="horz" lIns="0" tIns="0" rIns="0" bIns="0" rtlCol="0" anchor="t">
            <a:noAutofit/>
          </a:bodyPr>
          <a:lstStyle/>
          <a:p>
            <a:pPr marL="0" indent="0">
              <a:spcAft>
                <a:spcPts val="900"/>
              </a:spcAft>
              <a:buNone/>
            </a:pPr>
            <a:r>
              <a:rPr lang="en-US" sz="1400" dirty="0">
                <a:solidFill>
                  <a:schemeClr val="tx1"/>
                </a:solidFill>
              </a:rPr>
              <a:t>Listen and serve as a sounding board </a:t>
            </a:r>
          </a:p>
          <a:p>
            <a:pPr marL="0" indent="0">
              <a:spcAft>
                <a:spcPts val="900"/>
              </a:spcAft>
              <a:buNone/>
            </a:pPr>
            <a:r>
              <a:rPr lang="en-US" sz="1400" dirty="0">
                <a:solidFill>
                  <a:schemeClr val="tx1"/>
                </a:solidFill>
              </a:rPr>
              <a:t>Explain process, policies, and procedures</a:t>
            </a:r>
          </a:p>
          <a:p>
            <a:pPr marL="0" indent="0">
              <a:spcAft>
                <a:spcPts val="900"/>
              </a:spcAft>
              <a:buNone/>
            </a:pPr>
            <a:r>
              <a:rPr lang="en-US" sz="1400" dirty="0">
                <a:solidFill>
                  <a:schemeClr val="tx1"/>
                </a:solidFill>
              </a:rPr>
              <a:t>Develop options </a:t>
            </a:r>
          </a:p>
          <a:p>
            <a:pPr marL="0" indent="0">
              <a:spcAft>
                <a:spcPts val="900"/>
              </a:spcAft>
              <a:buNone/>
            </a:pPr>
            <a:r>
              <a:rPr lang="en-US" sz="1400" dirty="0">
                <a:solidFill>
                  <a:schemeClr val="tx1"/>
                </a:solidFill>
              </a:rPr>
              <a:t>Evaluate options and strategies </a:t>
            </a:r>
          </a:p>
          <a:p>
            <a:pPr marL="0" indent="0">
              <a:spcAft>
                <a:spcPts val="900"/>
              </a:spcAft>
              <a:buNone/>
            </a:pPr>
            <a:r>
              <a:rPr lang="en-US" sz="1400" dirty="0">
                <a:solidFill>
                  <a:schemeClr val="tx1"/>
                </a:solidFill>
                <a:cs typeface="Calibri"/>
              </a:rPr>
              <a:t>Help people navigate other relevant resources at the institute</a:t>
            </a:r>
            <a:endParaRPr lang="en-US" sz="1400" dirty="0">
              <a:solidFill>
                <a:schemeClr val="tx1"/>
              </a:solidFill>
              <a:ea typeface="Calibri"/>
            </a:endParaRPr>
          </a:p>
          <a:p>
            <a:pPr marL="0" indent="0">
              <a:spcAft>
                <a:spcPts val="900"/>
              </a:spcAft>
              <a:buNone/>
            </a:pPr>
            <a:r>
              <a:rPr lang="en-US" sz="1400" dirty="0">
                <a:solidFill>
                  <a:schemeClr val="tx1"/>
                </a:solidFill>
              </a:rPr>
              <a:t>Coaching on conflict and communication</a:t>
            </a:r>
          </a:p>
          <a:p>
            <a:pPr marL="0" indent="0">
              <a:spcAft>
                <a:spcPts val="900"/>
              </a:spcAft>
              <a:buNone/>
            </a:pPr>
            <a:r>
              <a:rPr lang="en-US" sz="1400" dirty="0">
                <a:solidFill>
                  <a:schemeClr val="tx1"/>
                </a:solidFill>
              </a:rPr>
              <a:t>Raise anonymized, systemic issues and trends to leadership</a:t>
            </a:r>
            <a:endParaRPr lang="en-US" sz="2400" dirty="0">
              <a:solidFill>
                <a:schemeClr val="tx1"/>
              </a:solidFill>
            </a:endParaRPr>
          </a:p>
          <a:p>
            <a:endParaRPr lang="en-US" sz="1400" dirty="0"/>
          </a:p>
        </p:txBody>
      </p:sp>
      <p:sp>
        <p:nvSpPr>
          <p:cNvPr id="6" name="Text Placeholder 5">
            <a:extLst>
              <a:ext uri="{FF2B5EF4-FFF2-40B4-BE49-F238E27FC236}">
                <a16:creationId xmlns:a16="http://schemas.microsoft.com/office/drawing/2014/main" id="{1D0C66D3-9B41-CA14-27A9-F472893D4E15}"/>
              </a:ext>
            </a:extLst>
          </p:cNvPr>
          <p:cNvSpPr>
            <a:spLocks noGrp="1"/>
          </p:cNvSpPr>
          <p:nvPr>
            <p:ph type="body" sz="quarter" idx="3"/>
          </p:nvPr>
        </p:nvSpPr>
        <p:spPr>
          <a:xfrm>
            <a:off x="6425728" y="1730390"/>
            <a:ext cx="5368926" cy="276997"/>
          </a:xfrm>
        </p:spPr>
        <p:txBody>
          <a:bodyPr/>
          <a:lstStyle/>
          <a:p>
            <a:r>
              <a:rPr lang="en-US" sz="1800" b="0" dirty="0"/>
              <a:t>The Ombuds Team </a:t>
            </a:r>
            <a:r>
              <a:rPr lang="en-US" sz="1800" dirty="0"/>
              <a:t>Does Not:</a:t>
            </a:r>
          </a:p>
        </p:txBody>
      </p:sp>
      <p:sp>
        <p:nvSpPr>
          <p:cNvPr id="7" name="Content Placeholder 6">
            <a:extLst>
              <a:ext uri="{FF2B5EF4-FFF2-40B4-BE49-F238E27FC236}">
                <a16:creationId xmlns:a16="http://schemas.microsoft.com/office/drawing/2014/main" id="{8FB23CE6-144E-23CB-9FCF-E9F7D447488F}"/>
              </a:ext>
            </a:extLst>
          </p:cNvPr>
          <p:cNvSpPr>
            <a:spLocks noGrp="1"/>
          </p:cNvSpPr>
          <p:nvPr>
            <p:ph sz="quarter" idx="5"/>
          </p:nvPr>
        </p:nvSpPr>
        <p:spPr>
          <a:xfrm>
            <a:off x="6425728" y="2111530"/>
            <a:ext cx="5376378" cy="3889379"/>
          </a:xfrm>
          <a:noFill/>
        </p:spPr>
        <p:txBody>
          <a:bodyPr/>
          <a:lstStyle/>
          <a:p>
            <a:pPr marL="0" indent="0">
              <a:spcAft>
                <a:spcPts val="1200"/>
              </a:spcAft>
              <a:buNone/>
            </a:pPr>
            <a:r>
              <a:rPr lang="en-US" sz="1400" dirty="0">
                <a:solidFill>
                  <a:schemeClr val="tx1"/>
                </a:solidFill>
              </a:rPr>
              <a:t>Receive official notice of claims against the </a:t>
            </a:r>
            <a:r>
              <a:rPr lang="en-US" sz="1400" dirty="0"/>
              <a:t>institute</a:t>
            </a:r>
            <a:r>
              <a:rPr lang="en-US" sz="1400" dirty="0">
                <a:solidFill>
                  <a:schemeClr val="tx1"/>
                </a:solidFill>
              </a:rPr>
              <a:t> </a:t>
            </a:r>
          </a:p>
          <a:p>
            <a:pPr marL="0" indent="0">
              <a:spcAft>
                <a:spcPts val="1200"/>
              </a:spcAft>
              <a:buNone/>
            </a:pPr>
            <a:r>
              <a:rPr lang="en-US" sz="1400" dirty="0">
                <a:solidFill>
                  <a:schemeClr val="tx1"/>
                </a:solidFill>
              </a:rPr>
              <a:t>Share with whom they have spoken unless given explicit permission</a:t>
            </a:r>
          </a:p>
          <a:p>
            <a:pPr marL="0" indent="0">
              <a:spcAft>
                <a:spcPts val="1200"/>
              </a:spcAft>
              <a:buNone/>
            </a:pPr>
            <a:r>
              <a:rPr lang="en-US" sz="1400" dirty="0">
                <a:solidFill>
                  <a:schemeClr val="tx1"/>
                </a:solidFill>
              </a:rPr>
              <a:t>Conduct investigations </a:t>
            </a:r>
          </a:p>
          <a:p>
            <a:pPr marL="0" indent="0">
              <a:spcAft>
                <a:spcPts val="1200"/>
              </a:spcAft>
              <a:buNone/>
            </a:pPr>
            <a:r>
              <a:rPr lang="en-US" sz="1400" dirty="0">
                <a:solidFill>
                  <a:schemeClr val="tx1"/>
                </a:solidFill>
              </a:rPr>
              <a:t>Make management or policy decisions </a:t>
            </a:r>
          </a:p>
          <a:p>
            <a:pPr marL="0" indent="0">
              <a:spcAft>
                <a:spcPts val="1200"/>
              </a:spcAft>
              <a:buNone/>
            </a:pPr>
            <a:r>
              <a:rPr lang="en-US" sz="1400" dirty="0">
                <a:solidFill>
                  <a:schemeClr val="tx1"/>
                </a:solidFill>
              </a:rPr>
              <a:t>Advocate for or take sides between individuals or groups</a:t>
            </a:r>
          </a:p>
          <a:p>
            <a:pPr marL="0" indent="0">
              <a:spcAft>
                <a:spcPts val="1200"/>
              </a:spcAft>
              <a:buNone/>
            </a:pPr>
            <a:r>
              <a:rPr lang="en-US" sz="1400" dirty="0">
                <a:solidFill>
                  <a:schemeClr val="tx1"/>
                </a:solidFill>
              </a:rPr>
              <a:t>Maintain records</a:t>
            </a:r>
          </a:p>
          <a:p>
            <a:endParaRPr lang="en-US" dirty="0"/>
          </a:p>
        </p:txBody>
      </p:sp>
      <p:sp>
        <p:nvSpPr>
          <p:cNvPr id="12" name="Footer Placeholder 11">
            <a:extLst>
              <a:ext uri="{FF2B5EF4-FFF2-40B4-BE49-F238E27FC236}">
                <a16:creationId xmlns:a16="http://schemas.microsoft.com/office/drawing/2014/main" id="{E87D72C5-B36F-A3F5-2EC6-8C3D2803D6C4}"/>
              </a:ext>
            </a:extLst>
          </p:cNvPr>
          <p:cNvSpPr>
            <a:spLocks noGrp="1"/>
          </p:cNvSpPr>
          <p:nvPr>
            <p:ph type="ftr" sz="quarter" idx="8"/>
          </p:nvPr>
        </p:nvSpPr>
        <p:spPr/>
        <p:txBody>
          <a:bodyPr/>
          <a:lstStyle/>
          <a:p>
            <a:r>
              <a:rPr lang="en-US" dirty="0">
                <a:solidFill>
                  <a:schemeClr val="tx1"/>
                </a:solidFill>
              </a:rPr>
              <a:t>Ombuds Team Overview</a:t>
            </a:r>
          </a:p>
        </p:txBody>
      </p:sp>
    </p:spTree>
    <p:extLst>
      <p:ext uri="{BB962C8B-B14F-4D97-AF65-F5344CB8AC3E}">
        <p14:creationId xmlns:p14="http://schemas.microsoft.com/office/powerpoint/2010/main" val="3942807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grpId="1" nodeType="clickEffect">
                                  <p:stCondLst>
                                    <p:cond delay="0"/>
                                  </p:stCondLst>
                                  <p:childTnLst>
                                    <p:animMotion origin="layout" path="M 3.33333E-6 2.22222E-6 L 0.47422 -0.00185 " pathEditMode="relative" rAng="0" ptsTypes="AA">
                                      <p:cBhvr>
                                        <p:cTn id="10" dur="2000" fill="hold"/>
                                        <p:tgtEl>
                                          <p:spTgt spid="3"/>
                                        </p:tgtEl>
                                        <p:attrNameLst>
                                          <p:attrName>ppt_x</p:attrName>
                                          <p:attrName>ppt_y</p:attrName>
                                        </p:attrNameLst>
                                      </p:cBhvr>
                                      <p:rCtr x="23711"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18EDD"/>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08688EE-F9C9-BB8E-44B3-7EC088FA31F0}"/>
              </a:ext>
            </a:extLst>
          </p:cNvPr>
          <p:cNvSpPr>
            <a:spLocks noGrp="1"/>
          </p:cNvSpPr>
          <p:nvPr>
            <p:ph type="body" sz="quarter" idx="15"/>
          </p:nvPr>
        </p:nvSpPr>
        <p:spPr>
          <a:xfrm>
            <a:off x="533400" y="628650"/>
            <a:ext cx="9740153" cy="4129088"/>
          </a:xfrm>
        </p:spPr>
        <p:txBody>
          <a:bodyPr/>
          <a:lstStyle/>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rPr>
              <a:t>What makes the </a:t>
            </a:r>
          </a:p>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rPr>
              <a:t>Ombuds Team unique – </a:t>
            </a:r>
          </a:p>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lang="en-US" sz="6600" dirty="0">
                <a:latin typeface="Cambria" panose="02040503050406030204" pitchFamily="18" charset="0"/>
                <a:ea typeface="Noto Sans" panose="020B0502040504020204" pitchFamily="34" charset="0"/>
              </a:rPr>
              <a:t>Standards of Practice</a:t>
            </a:r>
            <a:endPar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endParaRPr>
          </a:p>
          <a:p>
            <a:pPr defTabSz="914126">
              <a:lnSpc>
                <a:spcPts val="7198"/>
              </a:lnSpc>
              <a:spcAft>
                <a:spcPts val="1200"/>
              </a:spcAft>
            </a:pPr>
            <a:endParaRPr lang="en-US" sz="1600" dirty="0">
              <a:solidFill>
                <a:srgbClr val="666666"/>
              </a:solidFill>
              <a:latin typeface="Cambria" panose="02040503050406030204" pitchFamily="18" charset="0"/>
              <a:ea typeface="Noto Sans" panose="020B0502040504020204" pitchFamily="34" charset="0"/>
              <a:cs typeface="Calibri" panose="020F0502020204030204" pitchFamily="34" charset="0"/>
            </a:endParaRPr>
          </a:p>
        </p:txBody>
      </p:sp>
    </p:spTree>
    <p:extLst>
      <p:ext uri="{BB962C8B-B14F-4D97-AF65-F5344CB8AC3E}">
        <p14:creationId xmlns:p14="http://schemas.microsoft.com/office/powerpoint/2010/main" val="3272358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8246D440-A3D4-2B25-FEF6-65599B75FD9D}"/>
              </a:ext>
            </a:extLst>
          </p:cNvPr>
          <p:cNvSpPr/>
          <p:nvPr/>
        </p:nvSpPr>
        <p:spPr>
          <a:xfrm>
            <a:off x="9118301" y="2975566"/>
            <a:ext cx="2536629" cy="28168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a:solidFill>
                <a:schemeClr val="tx1"/>
              </a:solidFill>
            </a:endParaRPr>
          </a:p>
        </p:txBody>
      </p:sp>
      <p:sp>
        <p:nvSpPr>
          <p:cNvPr id="42" name="Rectangle 41">
            <a:extLst>
              <a:ext uri="{FF2B5EF4-FFF2-40B4-BE49-F238E27FC236}">
                <a16:creationId xmlns:a16="http://schemas.microsoft.com/office/drawing/2014/main" id="{6C562A90-6165-B79F-F500-2A6859F5F476}"/>
              </a:ext>
            </a:extLst>
          </p:cNvPr>
          <p:cNvSpPr/>
          <p:nvPr/>
        </p:nvSpPr>
        <p:spPr>
          <a:xfrm>
            <a:off x="6252284" y="2975567"/>
            <a:ext cx="2528146" cy="28168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a:solidFill>
                <a:schemeClr val="tx1"/>
              </a:solidFill>
            </a:endParaRPr>
          </a:p>
        </p:txBody>
      </p:sp>
      <p:sp>
        <p:nvSpPr>
          <p:cNvPr id="41" name="Rectangle 40">
            <a:extLst>
              <a:ext uri="{FF2B5EF4-FFF2-40B4-BE49-F238E27FC236}">
                <a16:creationId xmlns:a16="http://schemas.microsoft.com/office/drawing/2014/main" id="{CBE7C252-BC90-2FBA-5A3C-3635EC824E3D}"/>
              </a:ext>
            </a:extLst>
          </p:cNvPr>
          <p:cNvSpPr/>
          <p:nvPr/>
        </p:nvSpPr>
        <p:spPr>
          <a:xfrm>
            <a:off x="3390082" y="2975567"/>
            <a:ext cx="2522443" cy="28168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a:solidFill>
                <a:schemeClr val="tx1"/>
              </a:solidFill>
            </a:endParaRPr>
          </a:p>
        </p:txBody>
      </p:sp>
      <p:sp>
        <p:nvSpPr>
          <p:cNvPr id="37" name="Rectangle 36">
            <a:extLst>
              <a:ext uri="{FF2B5EF4-FFF2-40B4-BE49-F238E27FC236}">
                <a16:creationId xmlns:a16="http://schemas.microsoft.com/office/drawing/2014/main" id="{F12C180A-82A6-5722-B4ED-E3BC435E4141}"/>
              </a:ext>
            </a:extLst>
          </p:cNvPr>
          <p:cNvSpPr/>
          <p:nvPr/>
        </p:nvSpPr>
        <p:spPr>
          <a:xfrm>
            <a:off x="542458" y="2975567"/>
            <a:ext cx="2522443" cy="28168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a:solidFill>
                <a:schemeClr val="tx1"/>
              </a:solidFill>
            </a:endParaRPr>
          </a:p>
        </p:txBody>
      </p:sp>
      <p:sp>
        <p:nvSpPr>
          <p:cNvPr id="2" name="Text Placeholder 1">
            <a:extLst>
              <a:ext uri="{FF2B5EF4-FFF2-40B4-BE49-F238E27FC236}">
                <a16:creationId xmlns:a16="http://schemas.microsoft.com/office/drawing/2014/main" id="{2C6ED5CF-F6DA-7164-82A1-AB162C1A6985}"/>
              </a:ext>
            </a:extLst>
          </p:cNvPr>
          <p:cNvSpPr>
            <a:spLocks noGrp="1"/>
          </p:cNvSpPr>
          <p:nvPr>
            <p:ph type="body" sz="quarter" idx="67"/>
          </p:nvPr>
        </p:nvSpPr>
        <p:spPr>
          <a:xfrm>
            <a:off x="9118301" y="1917989"/>
            <a:ext cx="2536459" cy="1057578"/>
          </a:xfrm>
          <a:solidFill>
            <a:schemeClr val="accent5">
              <a:lumMod val="75000"/>
            </a:schemeClr>
          </a:solidFill>
        </p:spPr>
        <p:txBody>
          <a:bodyPr/>
          <a:lstStyle/>
          <a:p>
            <a:pPr marL="0" indent="0">
              <a:buNone/>
            </a:pPr>
            <a:r>
              <a:rPr lang="en-US" sz="3200" dirty="0">
                <a:latin typeface="Calibri" panose="020F0502020204030204" pitchFamily="34" charset="0"/>
                <a:ea typeface="Calibri" panose="020F0502020204030204" pitchFamily="34" charset="0"/>
              </a:rPr>
              <a:t>Independent</a:t>
            </a:r>
          </a:p>
        </p:txBody>
      </p:sp>
      <p:sp>
        <p:nvSpPr>
          <p:cNvPr id="3" name="Text Placeholder 2">
            <a:extLst>
              <a:ext uri="{FF2B5EF4-FFF2-40B4-BE49-F238E27FC236}">
                <a16:creationId xmlns:a16="http://schemas.microsoft.com/office/drawing/2014/main" id="{CF726C18-008C-9F86-890A-D0C00A80B6C5}"/>
              </a:ext>
            </a:extLst>
          </p:cNvPr>
          <p:cNvSpPr>
            <a:spLocks noGrp="1"/>
          </p:cNvSpPr>
          <p:nvPr>
            <p:ph type="body" sz="quarter" idx="65"/>
          </p:nvPr>
        </p:nvSpPr>
        <p:spPr>
          <a:xfrm>
            <a:off x="6250156" y="1917989"/>
            <a:ext cx="2536459" cy="1057578"/>
          </a:xfrm>
          <a:solidFill>
            <a:srgbClr val="C40067"/>
          </a:solidFill>
        </p:spPr>
        <p:txBody>
          <a:bodyPr/>
          <a:lstStyle/>
          <a:p>
            <a:pPr marL="0" indent="0">
              <a:buNone/>
            </a:pPr>
            <a:r>
              <a:rPr lang="en-US" sz="3200" dirty="0">
                <a:latin typeface="Calibri" panose="020F0502020204030204" pitchFamily="34" charset="0"/>
                <a:ea typeface="Calibri" panose="020F0502020204030204" pitchFamily="34" charset="0"/>
              </a:rPr>
              <a:t>Informal</a:t>
            </a:r>
            <a:endParaRPr lang="en-US" sz="1400" dirty="0">
              <a:latin typeface="Calibri" panose="020F0502020204030204" pitchFamily="34" charset="0"/>
              <a:ea typeface="Calibri" panose="020F0502020204030204" pitchFamily="34" charset="0"/>
            </a:endParaRPr>
          </a:p>
        </p:txBody>
      </p:sp>
      <p:sp>
        <p:nvSpPr>
          <p:cNvPr id="4" name="Text Placeholder 3">
            <a:extLst>
              <a:ext uri="{FF2B5EF4-FFF2-40B4-BE49-F238E27FC236}">
                <a16:creationId xmlns:a16="http://schemas.microsoft.com/office/drawing/2014/main" id="{1DB87424-4B07-6B90-F04C-01F74C824B76}"/>
              </a:ext>
            </a:extLst>
          </p:cNvPr>
          <p:cNvSpPr>
            <a:spLocks noGrp="1"/>
          </p:cNvSpPr>
          <p:nvPr>
            <p:ph type="body" sz="quarter" idx="63"/>
          </p:nvPr>
        </p:nvSpPr>
        <p:spPr>
          <a:xfrm>
            <a:off x="3384139" y="1917989"/>
            <a:ext cx="2536459" cy="1057578"/>
          </a:xfrm>
          <a:solidFill>
            <a:schemeClr val="bg2">
              <a:lumMod val="50000"/>
            </a:schemeClr>
          </a:solidFill>
        </p:spPr>
        <p:txBody>
          <a:bodyPr/>
          <a:lstStyle/>
          <a:p>
            <a:pPr marL="0" indent="0">
              <a:buNone/>
            </a:pPr>
            <a:r>
              <a:rPr lang="en-US" sz="3200" dirty="0">
                <a:latin typeface="Calibri" panose="020F0502020204030204" pitchFamily="34" charset="0"/>
                <a:ea typeface="Calibri" panose="020F0502020204030204" pitchFamily="34" charset="0"/>
              </a:rPr>
              <a:t>Impartial</a:t>
            </a:r>
          </a:p>
        </p:txBody>
      </p:sp>
      <p:sp>
        <p:nvSpPr>
          <p:cNvPr id="5" name="Text Placeholder 4">
            <a:extLst>
              <a:ext uri="{FF2B5EF4-FFF2-40B4-BE49-F238E27FC236}">
                <a16:creationId xmlns:a16="http://schemas.microsoft.com/office/drawing/2014/main" id="{D8D010E4-82F7-28B8-49E3-017C762B2A71}"/>
              </a:ext>
            </a:extLst>
          </p:cNvPr>
          <p:cNvSpPr>
            <a:spLocks noGrp="1"/>
          </p:cNvSpPr>
          <p:nvPr>
            <p:ph type="body" sz="quarter" idx="55"/>
          </p:nvPr>
        </p:nvSpPr>
        <p:spPr>
          <a:xfrm>
            <a:off x="533854" y="1917989"/>
            <a:ext cx="2536459" cy="1057578"/>
          </a:xfrm>
          <a:solidFill>
            <a:schemeClr val="accent4">
              <a:lumMod val="75000"/>
            </a:schemeClr>
          </a:solidFill>
        </p:spPr>
        <p:txBody>
          <a:bodyPr/>
          <a:lstStyle/>
          <a:p>
            <a:pPr marL="0" indent="0">
              <a:buNone/>
            </a:pPr>
            <a:r>
              <a:rPr lang="en-US" sz="3200" dirty="0">
                <a:latin typeface="Calibri" panose="020F0502020204030204" pitchFamily="34" charset="0"/>
                <a:ea typeface="Calibri" panose="020F0502020204030204" pitchFamily="34" charset="0"/>
              </a:rPr>
              <a:t>Confidential</a:t>
            </a:r>
          </a:p>
        </p:txBody>
      </p:sp>
      <p:sp>
        <p:nvSpPr>
          <p:cNvPr id="6" name="Text Placeholder 5">
            <a:extLst>
              <a:ext uri="{FF2B5EF4-FFF2-40B4-BE49-F238E27FC236}">
                <a16:creationId xmlns:a16="http://schemas.microsoft.com/office/drawing/2014/main" id="{DD2B4D75-8E2C-C5D2-E508-BDA1CAFA548A}"/>
              </a:ext>
            </a:extLst>
          </p:cNvPr>
          <p:cNvSpPr>
            <a:spLocks noGrp="1"/>
          </p:cNvSpPr>
          <p:nvPr>
            <p:ph type="body" sz="quarter" idx="68"/>
          </p:nvPr>
        </p:nvSpPr>
        <p:spPr>
          <a:xfrm>
            <a:off x="10063998" y="1547244"/>
            <a:ext cx="642937" cy="642938"/>
          </a:xfrm>
          <a:solidFill>
            <a:schemeClr val="accent5">
              <a:lumMod val="75000"/>
            </a:schemeClr>
          </a:solidFill>
        </p:spPr>
        <p:txBody>
          <a:bodyPr/>
          <a:lstStyle/>
          <a:p>
            <a:endParaRPr lang="en-US" dirty="0"/>
          </a:p>
        </p:txBody>
      </p:sp>
      <p:sp>
        <p:nvSpPr>
          <p:cNvPr id="7" name="Text Placeholder 6">
            <a:extLst>
              <a:ext uri="{FF2B5EF4-FFF2-40B4-BE49-F238E27FC236}">
                <a16:creationId xmlns:a16="http://schemas.microsoft.com/office/drawing/2014/main" id="{C0F28518-9E03-025D-40A6-BAEDC438489D}"/>
              </a:ext>
            </a:extLst>
          </p:cNvPr>
          <p:cNvSpPr>
            <a:spLocks noGrp="1"/>
          </p:cNvSpPr>
          <p:nvPr>
            <p:ph type="body" sz="quarter" idx="66"/>
          </p:nvPr>
        </p:nvSpPr>
        <p:spPr>
          <a:xfrm>
            <a:off x="7195853" y="1547244"/>
            <a:ext cx="642937" cy="642938"/>
          </a:xfrm>
          <a:solidFill>
            <a:srgbClr val="C40067"/>
          </a:solidFill>
        </p:spPr>
        <p:txBody>
          <a:bodyPr/>
          <a:lstStyle/>
          <a:p>
            <a:endParaRPr lang="en-US" dirty="0"/>
          </a:p>
        </p:txBody>
      </p:sp>
      <p:sp>
        <p:nvSpPr>
          <p:cNvPr id="8" name="Text Placeholder 7">
            <a:extLst>
              <a:ext uri="{FF2B5EF4-FFF2-40B4-BE49-F238E27FC236}">
                <a16:creationId xmlns:a16="http://schemas.microsoft.com/office/drawing/2014/main" id="{DB2B62F1-8505-B022-E975-66D4D1736719}"/>
              </a:ext>
            </a:extLst>
          </p:cNvPr>
          <p:cNvSpPr>
            <a:spLocks noGrp="1"/>
          </p:cNvSpPr>
          <p:nvPr>
            <p:ph type="body" sz="quarter" idx="64"/>
          </p:nvPr>
        </p:nvSpPr>
        <p:spPr>
          <a:xfrm>
            <a:off x="4329836" y="1547244"/>
            <a:ext cx="642937" cy="642938"/>
          </a:xfrm>
          <a:solidFill>
            <a:schemeClr val="bg2">
              <a:lumMod val="50000"/>
            </a:schemeClr>
          </a:solidFill>
        </p:spPr>
        <p:txBody>
          <a:bodyPr/>
          <a:lstStyle/>
          <a:p>
            <a:endParaRPr lang="en-US" dirty="0"/>
          </a:p>
        </p:txBody>
      </p:sp>
      <p:sp>
        <p:nvSpPr>
          <p:cNvPr id="9" name="Text Placeholder 8">
            <a:extLst>
              <a:ext uri="{FF2B5EF4-FFF2-40B4-BE49-F238E27FC236}">
                <a16:creationId xmlns:a16="http://schemas.microsoft.com/office/drawing/2014/main" id="{27183591-1995-B6F1-33E0-66CA4D3A96BA}"/>
              </a:ext>
            </a:extLst>
          </p:cNvPr>
          <p:cNvSpPr>
            <a:spLocks noGrp="1"/>
          </p:cNvSpPr>
          <p:nvPr>
            <p:ph type="body" sz="quarter" idx="62"/>
          </p:nvPr>
        </p:nvSpPr>
        <p:spPr>
          <a:xfrm>
            <a:off x="1479551" y="1547244"/>
            <a:ext cx="642937" cy="642938"/>
          </a:xfrm>
          <a:solidFill>
            <a:schemeClr val="accent4">
              <a:lumMod val="75000"/>
            </a:schemeClr>
          </a:solidFill>
        </p:spPr>
        <p:txBody>
          <a:bodyPr/>
          <a:lstStyle/>
          <a:p>
            <a:endParaRPr lang="en-US" dirty="0"/>
          </a:p>
        </p:txBody>
      </p:sp>
      <p:sp>
        <p:nvSpPr>
          <p:cNvPr id="10" name="Title 9">
            <a:extLst>
              <a:ext uri="{FF2B5EF4-FFF2-40B4-BE49-F238E27FC236}">
                <a16:creationId xmlns:a16="http://schemas.microsoft.com/office/drawing/2014/main" id="{7F7C04A0-CC02-2992-4046-CFD50376DC0C}"/>
              </a:ext>
            </a:extLst>
          </p:cNvPr>
          <p:cNvSpPr>
            <a:spLocks noGrp="1"/>
          </p:cNvSpPr>
          <p:nvPr>
            <p:ph type="title"/>
          </p:nvPr>
        </p:nvSpPr>
        <p:spPr>
          <a:xfrm>
            <a:off x="530268" y="276509"/>
            <a:ext cx="10515600" cy="909428"/>
          </a:xfrm>
        </p:spPr>
        <p:txBody>
          <a:bodyPr/>
          <a:lstStyle/>
          <a:p>
            <a:r>
              <a:rPr lang="en-US" sz="3600" dirty="0"/>
              <a:t>Standards of Practice &amp; Code of Ethics</a:t>
            </a:r>
          </a:p>
        </p:txBody>
      </p:sp>
      <p:sp>
        <p:nvSpPr>
          <p:cNvPr id="11" name="Text Placeholder 10">
            <a:extLst>
              <a:ext uri="{FF2B5EF4-FFF2-40B4-BE49-F238E27FC236}">
                <a16:creationId xmlns:a16="http://schemas.microsoft.com/office/drawing/2014/main" id="{F817F774-B57C-71A4-F630-A347752A3BA2}"/>
              </a:ext>
            </a:extLst>
          </p:cNvPr>
          <p:cNvSpPr>
            <a:spLocks noGrp="1"/>
          </p:cNvSpPr>
          <p:nvPr>
            <p:ph type="body" sz="quarter" idx="13"/>
          </p:nvPr>
        </p:nvSpPr>
        <p:spPr>
          <a:xfrm>
            <a:off x="684334" y="1115650"/>
            <a:ext cx="11119274" cy="246221"/>
          </a:xfrm>
        </p:spPr>
        <p:txBody>
          <a:bodyPr/>
          <a:lstStyle/>
          <a:p>
            <a:r>
              <a:rPr lang="en-US" dirty="0"/>
              <a:t>International Ombuds Association</a:t>
            </a:r>
          </a:p>
        </p:txBody>
      </p:sp>
      <p:sp>
        <p:nvSpPr>
          <p:cNvPr id="12" name="Text Placeholder 11">
            <a:extLst>
              <a:ext uri="{FF2B5EF4-FFF2-40B4-BE49-F238E27FC236}">
                <a16:creationId xmlns:a16="http://schemas.microsoft.com/office/drawing/2014/main" id="{5B7D4DEF-50F3-30CC-7680-F26D9C2A66C0}"/>
              </a:ext>
            </a:extLst>
          </p:cNvPr>
          <p:cNvSpPr>
            <a:spLocks noGrp="1"/>
          </p:cNvSpPr>
          <p:nvPr>
            <p:ph type="body" sz="quarter" idx="39"/>
          </p:nvPr>
        </p:nvSpPr>
        <p:spPr>
          <a:xfrm>
            <a:off x="531910" y="3119225"/>
            <a:ext cx="2492099" cy="2992665"/>
          </a:xfrm>
        </p:spPr>
        <p:txBody>
          <a:bodyPr/>
          <a:lstStyle/>
          <a:p>
            <a:pPr marL="0" indent="0">
              <a:lnSpc>
                <a:spcPct val="120000"/>
              </a:lnSpc>
              <a:spcBef>
                <a:spcPts val="600"/>
              </a:spcBef>
              <a:buNone/>
            </a:pPr>
            <a:r>
              <a:rPr lang="en-US" sz="1400" dirty="0">
                <a:latin typeface="Calibri" panose="020F0502020204030204" pitchFamily="34" charset="0"/>
                <a:ea typeface="Calibri" panose="020F0502020204030204" pitchFamily="34" charset="0"/>
              </a:rPr>
              <a:t>All communications with the Ombuds Team are confidential to the maximum extent permitted by law, except when the Ombuds Team member determines there is an imminent risk of serious harm or if given explicit permission to share by the visitor.</a:t>
            </a:r>
          </a:p>
          <a:p>
            <a:pPr>
              <a:lnSpc>
                <a:spcPct val="120000"/>
              </a:lnSpc>
              <a:spcBef>
                <a:spcPts val="600"/>
              </a:spcBef>
            </a:pPr>
            <a:endParaRPr lang="en-US" dirty="0">
              <a:latin typeface="Calibri" panose="020F0502020204030204" pitchFamily="34" charset="0"/>
              <a:ea typeface="Calibri" panose="020F0502020204030204" pitchFamily="34" charset="0"/>
            </a:endParaRPr>
          </a:p>
        </p:txBody>
      </p:sp>
      <p:sp>
        <p:nvSpPr>
          <p:cNvPr id="13" name="Text Placeholder 12">
            <a:extLst>
              <a:ext uri="{FF2B5EF4-FFF2-40B4-BE49-F238E27FC236}">
                <a16:creationId xmlns:a16="http://schemas.microsoft.com/office/drawing/2014/main" id="{CD530073-4784-3304-0C52-73E42939DCE4}"/>
              </a:ext>
            </a:extLst>
          </p:cNvPr>
          <p:cNvSpPr>
            <a:spLocks noGrp="1"/>
          </p:cNvSpPr>
          <p:nvPr>
            <p:ph type="body" sz="quarter" idx="40"/>
          </p:nvPr>
        </p:nvSpPr>
        <p:spPr>
          <a:xfrm>
            <a:off x="3410773" y="3119225"/>
            <a:ext cx="2487816" cy="2464220"/>
          </a:xfrm>
        </p:spPr>
        <p:txBody>
          <a:bodyPr/>
          <a:lstStyle/>
          <a:p>
            <a:pPr marL="0" indent="0">
              <a:lnSpc>
                <a:spcPct val="120000"/>
              </a:lnSpc>
              <a:buNone/>
            </a:pPr>
            <a:r>
              <a:rPr lang="en-US" sz="1400" dirty="0">
                <a:latin typeface="Calibri" panose="020F0502020204030204" pitchFamily="34" charset="0"/>
                <a:ea typeface="Calibri" panose="020F0502020204030204" pitchFamily="34" charset="0"/>
              </a:rPr>
              <a:t>The Ombuds Team does not take sides or advocate for individuals or groups but supports a fair process for all.</a:t>
            </a:r>
          </a:p>
          <a:p>
            <a:endParaRPr lang="en-US" dirty="0"/>
          </a:p>
        </p:txBody>
      </p:sp>
      <p:sp>
        <p:nvSpPr>
          <p:cNvPr id="14" name="Text Placeholder 13">
            <a:extLst>
              <a:ext uri="{FF2B5EF4-FFF2-40B4-BE49-F238E27FC236}">
                <a16:creationId xmlns:a16="http://schemas.microsoft.com/office/drawing/2014/main" id="{5C86D028-23CB-EFE0-82EC-CA727ADBDB8F}"/>
              </a:ext>
            </a:extLst>
          </p:cNvPr>
          <p:cNvSpPr>
            <a:spLocks noGrp="1"/>
          </p:cNvSpPr>
          <p:nvPr>
            <p:ph type="body" sz="quarter" idx="41"/>
          </p:nvPr>
        </p:nvSpPr>
        <p:spPr>
          <a:xfrm>
            <a:off x="6278598" y="3119227"/>
            <a:ext cx="2487816" cy="2464220"/>
          </a:xfrm>
        </p:spPr>
        <p:txBody>
          <a:bodyPr/>
          <a:lstStyle/>
          <a:p>
            <a:pPr marL="0" indent="0">
              <a:lnSpc>
                <a:spcPct val="120000"/>
              </a:lnSpc>
              <a:buNone/>
            </a:pPr>
            <a:r>
              <a:rPr lang="en-US" sz="1400" dirty="0">
                <a:latin typeface="Calibri" panose="020F0502020204030204" pitchFamily="34" charset="0"/>
                <a:ea typeface="Calibri" panose="020F0502020204030204" pitchFamily="34" charset="0"/>
              </a:rPr>
              <a:t>The Ombuds Team is an off-the-record resource and does not participate in formal reporting or investigation.</a:t>
            </a:r>
          </a:p>
          <a:p>
            <a:pPr>
              <a:lnSpc>
                <a:spcPct val="120000"/>
              </a:lnSpc>
            </a:pPr>
            <a:endParaRPr lang="en-US" dirty="0"/>
          </a:p>
        </p:txBody>
      </p:sp>
      <p:sp>
        <p:nvSpPr>
          <p:cNvPr id="15" name="Text Placeholder 14">
            <a:extLst>
              <a:ext uri="{FF2B5EF4-FFF2-40B4-BE49-F238E27FC236}">
                <a16:creationId xmlns:a16="http://schemas.microsoft.com/office/drawing/2014/main" id="{52DFA018-F420-ACF3-426F-E81D94FECCC0}"/>
              </a:ext>
            </a:extLst>
          </p:cNvPr>
          <p:cNvSpPr>
            <a:spLocks noGrp="1"/>
          </p:cNvSpPr>
          <p:nvPr>
            <p:ph type="body" sz="quarter" idx="42"/>
          </p:nvPr>
        </p:nvSpPr>
        <p:spPr>
          <a:xfrm>
            <a:off x="9144449" y="3119227"/>
            <a:ext cx="2487816" cy="2464219"/>
          </a:xfrm>
        </p:spPr>
        <p:txBody>
          <a:bodyPr/>
          <a:lstStyle/>
          <a:p>
            <a:pPr marL="0" indent="0">
              <a:lnSpc>
                <a:spcPct val="120000"/>
              </a:lnSpc>
              <a:buNone/>
            </a:pPr>
            <a:r>
              <a:rPr lang="en-US" sz="1400" dirty="0">
                <a:latin typeface="Calibri" panose="020F0502020204030204" pitchFamily="34" charset="0"/>
                <a:ea typeface="Calibri" panose="020F0502020204030204" pitchFamily="34" charset="0"/>
              </a:rPr>
              <a:t>The Ombuds Team operates independently of the organization in structure, function, and appearance to the highest degree possible.</a:t>
            </a:r>
          </a:p>
          <a:p>
            <a:pPr>
              <a:lnSpc>
                <a:spcPct val="120000"/>
              </a:lnSpc>
            </a:pPr>
            <a:endParaRPr lang="en-US" sz="1400" dirty="0"/>
          </a:p>
        </p:txBody>
      </p:sp>
      <p:sp>
        <p:nvSpPr>
          <p:cNvPr id="18" name="Footer Placeholder 17">
            <a:extLst>
              <a:ext uri="{FF2B5EF4-FFF2-40B4-BE49-F238E27FC236}">
                <a16:creationId xmlns:a16="http://schemas.microsoft.com/office/drawing/2014/main" id="{4AF3BF59-ACBD-F282-5F4B-4DB28881B869}"/>
              </a:ext>
            </a:extLst>
          </p:cNvPr>
          <p:cNvSpPr>
            <a:spLocks noGrp="1"/>
          </p:cNvSpPr>
          <p:nvPr>
            <p:ph type="ftr" sz="quarter" idx="3"/>
          </p:nvPr>
        </p:nvSpPr>
        <p:spPr/>
        <p:txBody>
          <a:bodyPr/>
          <a:lstStyle/>
          <a:p>
            <a:r>
              <a:rPr lang="en-US" dirty="0">
                <a:solidFill>
                  <a:schemeClr val="tx1"/>
                </a:solidFill>
              </a:rPr>
              <a:t>Ombuds Team Overview</a:t>
            </a:r>
          </a:p>
        </p:txBody>
      </p:sp>
      <p:pic>
        <p:nvPicPr>
          <p:cNvPr id="26" name="Picture Placeholder 25" descr="Lock outline">
            <a:extLst>
              <a:ext uri="{FF2B5EF4-FFF2-40B4-BE49-F238E27FC236}">
                <a16:creationId xmlns:a16="http://schemas.microsoft.com/office/drawing/2014/main" id="{C84317E2-4EB4-F249-4C55-B7B53B910DDC}"/>
              </a:ext>
            </a:extLst>
          </p:cNvPr>
          <p:cNvPicPr>
            <a:picLocks noGrp="1" noChangeAspect="1"/>
          </p:cNvPicPr>
          <p:nvPr>
            <p:ph type="pic" sz="quarter" idx="54"/>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577982" y="1638684"/>
            <a:ext cx="457200" cy="457200"/>
          </a:xfrm>
        </p:spPr>
      </p:pic>
      <p:pic>
        <p:nvPicPr>
          <p:cNvPr id="30" name="Picture Placeholder 29" descr="Mute ringer outline">
            <a:extLst>
              <a:ext uri="{FF2B5EF4-FFF2-40B4-BE49-F238E27FC236}">
                <a16:creationId xmlns:a16="http://schemas.microsoft.com/office/drawing/2014/main" id="{AB4B3ABB-6BCA-21CF-9CFA-D46D343CB73B}"/>
              </a:ext>
            </a:extLst>
          </p:cNvPr>
          <p:cNvPicPr>
            <a:picLocks noGrp="1" noChangeAspect="1"/>
          </p:cNvPicPr>
          <p:nvPr>
            <p:ph type="pic" sz="quarter" idx="58"/>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p:blipFill>
        <p:spPr>
          <a:xfrm>
            <a:off x="7294284" y="1638684"/>
            <a:ext cx="457200" cy="457200"/>
          </a:xfrm>
        </p:spPr>
      </p:pic>
      <p:pic>
        <p:nvPicPr>
          <p:cNvPr id="32" name="Picture Placeholder 31" descr="Remote work outline">
            <a:extLst>
              <a:ext uri="{FF2B5EF4-FFF2-40B4-BE49-F238E27FC236}">
                <a16:creationId xmlns:a16="http://schemas.microsoft.com/office/drawing/2014/main" id="{AC0A7289-98E8-10E0-93B9-66AEB7C9D392}"/>
              </a:ext>
            </a:extLst>
          </p:cNvPr>
          <p:cNvPicPr>
            <a:picLocks noGrp="1" noChangeAspect="1"/>
          </p:cNvPicPr>
          <p:nvPr>
            <p:ph type="pic" sz="quarter" idx="60"/>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p:blipFill>
        <p:spPr>
          <a:xfrm>
            <a:off x="10162429" y="1638684"/>
            <a:ext cx="457200" cy="457200"/>
          </a:xfrm>
        </p:spPr>
      </p:pic>
      <p:pic>
        <p:nvPicPr>
          <p:cNvPr id="36" name="Picture Placeholder 35" descr="Fork In Road outline">
            <a:extLst>
              <a:ext uri="{FF2B5EF4-FFF2-40B4-BE49-F238E27FC236}">
                <a16:creationId xmlns:a16="http://schemas.microsoft.com/office/drawing/2014/main" id="{571CFFED-B942-5E2A-17B4-0A8DAF5DC444}"/>
              </a:ext>
            </a:extLst>
          </p:cNvPr>
          <p:cNvPicPr>
            <a:picLocks noGrp="1" noChangeAspect="1"/>
          </p:cNvPicPr>
          <p:nvPr>
            <p:ph type="pic" sz="quarter" idx="56"/>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p:blipFill>
        <p:spPr>
          <a:xfrm>
            <a:off x="4427538" y="1638300"/>
            <a:ext cx="457200" cy="457200"/>
          </a:xfrm>
        </p:spPr>
      </p:pic>
    </p:spTree>
    <p:extLst>
      <p:ext uri="{BB962C8B-B14F-4D97-AF65-F5344CB8AC3E}">
        <p14:creationId xmlns:p14="http://schemas.microsoft.com/office/powerpoint/2010/main" val="2131167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7"/>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42"/>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3" grpId="1" animBg="1"/>
      <p:bldP spid="42" grpId="0" animBg="1"/>
      <p:bldP spid="42" grpId="1" animBg="1"/>
      <p:bldP spid="41" grpId="0" animBg="1"/>
      <p:bldP spid="41" grpId="1" animBg="1"/>
      <p:bldP spid="37" grpId="0" animBg="1"/>
      <p:bldP spid="3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37A1F0-7ABD-F912-6EE2-D77FCB2CE2FD}"/>
              </a:ext>
            </a:extLst>
          </p:cNvPr>
          <p:cNvSpPr/>
          <p:nvPr/>
        </p:nvSpPr>
        <p:spPr>
          <a:xfrm>
            <a:off x="535514" y="1739621"/>
            <a:ext cx="11120967" cy="3103614"/>
          </a:xfrm>
          <a:prstGeom prst="rect">
            <a:avLst/>
          </a:prstGeom>
          <a:solidFill>
            <a:srgbClr val="318EDD">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spcAft>
                <a:spcPts val="600"/>
              </a:spcAft>
            </a:pPr>
            <a:endParaRPr lang="en-US" sz="1200">
              <a:solidFill>
                <a:schemeClr val="bg2">
                  <a:lumMod val="20000"/>
                  <a:lumOff val="80000"/>
                </a:schemeClr>
              </a:solidFill>
            </a:endParaRPr>
          </a:p>
        </p:txBody>
      </p:sp>
      <p:sp>
        <p:nvSpPr>
          <p:cNvPr id="18" name="Footer Placeholder 17">
            <a:extLst>
              <a:ext uri="{FF2B5EF4-FFF2-40B4-BE49-F238E27FC236}">
                <a16:creationId xmlns:a16="http://schemas.microsoft.com/office/drawing/2014/main" id="{4AF3BF59-ACBD-F282-5F4B-4DB28881B869}"/>
              </a:ext>
            </a:extLst>
          </p:cNvPr>
          <p:cNvSpPr>
            <a:spLocks noGrp="1"/>
          </p:cNvSpPr>
          <p:nvPr>
            <p:ph type="ftr" sz="quarter" idx="3"/>
          </p:nvPr>
        </p:nvSpPr>
        <p:spPr/>
        <p:txBody>
          <a:bodyPr/>
          <a:lstStyle/>
          <a:p>
            <a:r>
              <a:rPr lang="en-US" dirty="0"/>
              <a:t>Ombuds Team Overview</a:t>
            </a:r>
          </a:p>
        </p:txBody>
      </p:sp>
      <p:sp>
        <p:nvSpPr>
          <p:cNvPr id="75" name="Title 1">
            <a:extLst>
              <a:ext uri="{FF2B5EF4-FFF2-40B4-BE49-F238E27FC236}">
                <a16:creationId xmlns:a16="http://schemas.microsoft.com/office/drawing/2014/main" id="{44C370E2-FE38-5589-2858-283FF16D46D7}"/>
              </a:ext>
            </a:extLst>
          </p:cNvPr>
          <p:cNvSpPr txBox="1">
            <a:spLocks/>
          </p:cNvSpPr>
          <p:nvPr/>
        </p:nvSpPr>
        <p:spPr>
          <a:xfrm>
            <a:off x="535515" y="637117"/>
            <a:ext cx="11120967" cy="365760"/>
          </a:xfrm>
          <a:prstGeom prst="rect">
            <a:avLst/>
          </a:prstGeom>
        </p:spPr>
        <p:txBody>
          <a:bodyPr/>
          <a:lstStyle>
            <a:lvl1pPr algn="l" defTabSz="914674" rtl="0" eaLnBrk="1" latinLnBrk="0" hangingPunct="1">
              <a:lnSpc>
                <a:spcPts val="2301"/>
              </a:lnSpc>
              <a:spcBef>
                <a:spcPct val="0"/>
              </a:spcBef>
              <a:buNone/>
              <a:defRPr lang="en-US" sz="2800" b="0" i="0" kern="1200" cap="none" baseline="0" dirty="0">
                <a:solidFill>
                  <a:schemeClr val="accent6"/>
                </a:solidFill>
                <a:latin typeface="+mj-lt"/>
                <a:ea typeface="Cambria" panose="02040503050406030204" pitchFamily="18" charset="0"/>
                <a:cs typeface="Calibri" panose="020F0502020204030204" pitchFamily="34" charset="0"/>
              </a:defRPr>
            </a:lvl1pPr>
          </a:lstStyle>
          <a:p>
            <a:r>
              <a:rPr lang="en-US" sz="3600" dirty="0">
                <a:solidFill>
                  <a:schemeClr val="tx1"/>
                </a:solidFill>
              </a:rPr>
              <a:t>Reasons to Engage with the Ombuds</a:t>
            </a:r>
          </a:p>
        </p:txBody>
      </p:sp>
      <p:sp>
        <p:nvSpPr>
          <p:cNvPr id="6" name="TextBox 5">
            <a:extLst>
              <a:ext uri="{FF2B5EF4-FFF2-40B4-BE49-F238E27FC236}">
                <a16:creationId xmlns:a16="http://schemas.microsoft.com/office/drawing/2014/main" id="{74C4353B-5A5E-3054-E834-09419798C293}"/>
              </a:ext>
            </a:extLst>
          </p:cNvPr>
          <p:cNvSpPr txBox="1"/>
          <p:nvPr/>
        </p:nvSpPr>
        <p:spPr>
          <a:xfrm>
            <a:off x="1016754" y="1819678"/>
            <a:ext cx="7531100" cy="4401205"/>
          </a:xfrm>
          <a:prstGeom prst="rect">
            <a:avLst/>
          </a:prstGeom>
          <a:noFill/>
        </p:spPr>
        <p:txBody>
          <a:bodyPr wrap="square">
            <a:spAutoFit/>
          </a:bodyPr>
          <a:lstStyle/>
          <a:p>
            <a:pPr marL="342900" indent="-342900">
              <a:lnSpc>
                <a:spcPct val="150000"/>
              </a:lnSpc>
              <a:buFont typeface="Wingdings" panose="05000000000000000000" pitchFamily="2" charset="2"/>
              <a:buChar char="ü"/>
            </a:pPr>
            <a:r>
              <a:rPr lang="en-US" sz="2000" dirty="0"/>
              <a:t>Communication challenges</a:t>
            </a:r>
          </a:p>
          <a:p>
            <a:pPr marL="342900" indent="-342900">
              <a:lnSpc>
                <a:spcPct val="150000"/>
              </a:lnSpc>
              <a:buFont typeface="Wingdings" panose="05000000000000000000" pitchFamily="2" charset="2"/>
              <a:buChar char="ü"/>
            </a:pPr>
            <a:r>
              <a:rPr lang="en-US" sz="2000" dirty="0"/>
              <a:t>Abrasive behavior</a:t>
            </a:r>
          </a:p>
          <a:p>
            <a:pPr marL="342900" indent="-342900">
              <a:lnSpc>
                <a:spcPct val="150000"/>
              </a:lnSpc>
              <a:buFont typeface="Wingdings" panose="05000000000000000000" pitchFamily="2" charset="2"/>
              <a:buChar char="ü"/>
            </a:pPr>
            <a:r>
              <a:rPr lang="en-US" sz="2000" dirty="0"/>
              <a:t>Unethical behavior</a:t>
            </a:r>
          </a:p>
          <a:p>
            <a:pPr marL="342900" indent="-342900">
              <a:lnSpc>
                <a:spcPct val="150000"/>
              </a:lnSpc>
              <a:buFont typeface="Wingdings" panose="05000000000000000000" pitchFamily="2" charset="2"/>
              <a:buChar char="ü"/>
            </a:pPr>
            <a:r>
              <a:rPr lang="en-US" sz="2000" dirty="0"/>
              <a:t>Microaggressions</a:t>
            </a:r>
          </a:p>
          <a:p>
            <a:pPr marL="342900" indent="-342900">
              <a:lnSpc>
                <a:spcPct val="150000"/>
              </a:lnSpc>
              <a:buFont typeface="Wingdings" panose="05000000000000000000" pitchFamily="2" charset="2"/>
              <a:buChar char="ü"/>
            </a:pPr>
            <a:r>
              <a:rPr lang="en-US" sz="2000" dirty="0"/>
              <a:t>Perceived unfair treatment</a:t>
            </a:r>
          </a:p>
          <a:p>
            <a:pPr marL="342900" indent="-342900">
              <a:lnSpc>
                <a:spcPct val="150000"/>
              </a:lnSpc>
              <a:buFont typeface="Wingdings" panose="05000000000000000000" pitchFamily="2" charset="2"/>
              <a:buChar char="ü"/>
            </a:pPr>
            <a:r>
              <a:rPr lang="en-US" sz="2000" dirty="0"/>
              <a:t>Perceived harassment/discrimination</a:t>
            </a:r>
          </a:p>
          <a:p>
            <a:endParaRPr lang="en-US" sz="2000" dirty="0"/>
          </a:p>
          <a:p>
            <a:endParaRPr lang="en-US" sz="2000" dirty="0"/>
          </a:p>
          <a:p>
            <a:endParaRPr lang="en-US" sz="2000" dirty="0"/>
          </a:p>
          <a:p>
            <a:endParaRPr lang="en-US" sz="2000" dirty="0"/>
          </a:p>
          <a:p>
            <a:endParaRPr lang="en-US" sz="2000" dirty="0"/>
          </a:p>
        </p:txBody>
      </p:sp>
      <p:sp>
        <p:nvSpPr>
          <p:cNvPr id="8" name="TextBox 7">
            <a:extLst>
              <a:ext uri="{FF2B5EF4-FFF2-40B4-BE49-F238E27FC236}">
                <a16:creationId xmlns:a16="http://schemas.microsoft.com/office/drawing/2014/main" id="{D433CBC9-41EB-C385-86C3-6142EFBC504D}"/>
              </a:ext>
            </a:extLst>
          </p:cNvPr>
          <p:cNvSpPr txBox="1"/>
          <p:nvPr/>
        </p:nvSpPr>
        <p:spPr>
          <a:xfrm>
            <a:off x="5883726" y="1819678"/>
            <a:ext cx="7086600" cy="2814617"/>
          </a:xfrm>
          <a:prstGeom prst="rect">
            <a:avLst/>
          </a:prstGeom>
          <a:noFill/>
        </p:spPr>
        <p:txBody>
          <a:bodyPr wrap="square">
            <a:spAutoFit/>
          </a:bodyPr>
          <a:lstStyle/>
          <a:p>
            <a:pPr marL="342900" indent="-342900">
              <a:lnSpc>
                <a:spcPct val="150000"/>
              </a:lnSpc>
              <a:buFont typeface="Wingdings" panose="05000000000000000000" pitchFamily="2" charset="2"/>
              <a:buChar char="ü"/>
            </a:pPr>
            <a:r>
              <a:rPr lang="en-US" sz="2000" dirty="0"/>
              <a:t>Challenging group dynamics</a:t>
            </a:r>
          </a:p>
          <a:p>
            <a:pPr marL="342900" indent="-342900">
              <a:lnSpc>
                <a:spcPct val="150000"/>
              </a:lnSpc>
              <a:buFont typeface="Wingdings" panose="05000000000000000000" pitchFamily="2" charset="2"/>
              <a:buChar char="ü"/>
            </a:pPr>
            <a:r>
              <a:rPr lang="en-US" sz="2000" dirty="0"/>
              <a:t>Accusations against you</a:t>
            </a:r>
          </a:p>
          <a:p>
            <a:pPr marL="342900" indent="-342900">
              <a:lnSpc>
                <a:spcPct val="150000"/>
              </a:lnSpc>
              <a:buFont typeface="Wingdings" panose="05000000000000000000" pitchFamily="2" charset="2"/>
              <a:buChar char="ü"/>
            </a:pPr>
            <a:r>
              <a:rPr lang="en-US" sz="2000" dirty="0"/>
              <a:t>Fear of speaking up</a:t>
            </a:r>
          </a:p>
          <a:p>
            <a:pPr marL="342900" indent="-342900">
              <a:lnSpc>
                <a:spcPct val="150000"/>
              </a:lnSpc>
              <a:buFont typeface="Wingdings" panose="05000000000000000000" pitchFamily="2" charset="2"/>
              <a:buChar char="ü"/>
            </a:pPr>
            <a:r>
              <a:rPr lang="en-US" sz="2000" dirty="0"/>
              <a:t>Confusing/concerning processes or procedures</a:t>
            </a:r>
          </a:p>
          <a:p>
            <a:pPr marL="342900" indent="-342900">
              <a:lnSpc>
                <a:spcPct val="150000"/>
              </a:lnSpc>
              <a:buFont typeface="Wingdings" panose="05000000000000000000" pitchFamily="2" charset="2"/>
              <a:buChar char="ü"/>
            </a:pPr>
            <a:r>
              <a:rPr lang="en-US" sz="2000" dirty="0"/>
              <a:t>Questions about other institute resources</a:t>
            </a:r>
          </a:p>
          <a:p>
            <a:pPr marL="342900" indent="-342900">
              <a:lnSpc>
                <a:spcPct val="150000"/>
              </a:lnSpc>
              <a:buFont typeface="Wingdings" panose="05000000000000000000" pitchFamily="2" charset="2"/>
              <a:buChar char="ü"/>
            </a:pPr>
            <a:r>
              <a:rPr lang="en-US" sz="2000" b="1" dirty="0"/>
              <a:t>Any other concern, big or small!</a:t>
            </a:r>
          </a:p>
        </p:txBody>
      </p:sp>
    </p:spTree>
    <p:extLst>
      <p:ext uri="{BB962C8B-B14F-4D97-AF65-F5344CB8AC3E}">
        <p14:creationId xmlns:p14="http://schemas.microsoft.com/office/powerpoint/2010/main" val="3594185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17">
            <a:extLst>
              <a:ext uri="{FF2B5EF4-FFF2-40B4-BE49-F238E27FC236}">
                <a16:creationId xmlns:a16="http://schemas.microsoft.com/office/drawing/2014/main" id="{4AF3BF59-ACBD-F282-5F4B-4DB28881B869}"/>
              </a:ext>
            </a:extLst>
          </p:cNvPr>
          <p:cNvSpPr>
            <a:spLocks noGrp="1"/>
          </p:cNvSpPr>
          <p:nvPr>
            <p:ph type="ftr" sz="quarter" idx="3"/>
          </p:nvPr>
        </p:nvSpPr>
        <p:spPr/>
        <p:txBody>
          <a:bodyPr/>
          <a:lstStyle/>
          <a:p>
            <a:r>
              <a:rPr lang="en-US" dirty="0">
                <a:solidFill>
                  <a:schemeClr val="tx1"/>
                </a:solidFill>
              </a:rPr>
              <a:t>Ombuds Team Overview</a:t>
            </a:r>
          </a:p>
        </p:txBody>
      </p:sp>
      <p:sp>
        <p:nvSpPr>
          <p:cNvPr id="22" name="Title 1">
            <a:extLst>
              <a:ext uri="{FF2B5EF4-FFF2-40B4-BE49-F238E27FC236}">
                <a16:creationId xmlns:a16="http://schemas.microsoft.com/office/drawing/2014/main" id="{9E75C701-695A-05BB-7BF5-A61A5D349776}"/>
              </a:ext>
            </a:extLst>
          </p:cNvPr>
          <p:cNvSpPr txBox="1">
            <a:spLocks/>
          </p:cNvSpPr>
          <p:nvPr/>
        </p:nvSpPr>
        <p:spPr>
          <a:xfrm>
            <a:off x="613833" y="583837"/>
            <a:ext cx="11120967" cy="365760"/>
          </a:xfrm>
          <a:prstGeom prst="rect">
            <a:avLst/>
          </a:prstGeom>
        </p:spPr>
        <p:txBody>
          <a:bodyPr/>
          <a:lstStyle>
            <a:lvl1pPr algn="l" defTabSz="914674" rtl="0" eaLnBrk="1" latinLnBrk="0" hangingPunct="1">
              <a:lnSpc>
                <a:spcPts val="2301"/>
              </a:lnSpc>
              <a:spcBef>
                <a:spcPct val="0"/>
              </a:spcBef>
              <a:buNone/>
              <a:defRPr lang="en-US" sz="2800" b="0" i="0" kern="1200" cap="none" baseline="0" dirty="0">
                <a:solidFill>
                  <a:schemeClr val="accent6"/>
                </a:solidFill>
                <a:latin typeface="+mj-lt"/>
                <a:ea typeface="Cambria" panose="02040503050406030204" pitchFamily="18" charset="0"/>
                <a:cs typeface="Calibri" panose="020F0502020204030204" pitchFamily="34" charset="0"/>
              </a:defRPr>
            </a:lvl1pPr>
          </a:lstStyle>
          <a:p>
            <a:r>
              <a:rPr lang="en-US" sz="3600" dirty="0">
                <a:solidFill>
                  <a:schemeClr val="tx1"/>
                </a:solidFill>
              </a:rPr>
              <a:t>Identifying and Reporting Systemic Issues</a:t>
            </a:r>
          </a:p>
        </p:txBody>
      </p:sp>
      <p:sp>
        <p:nvSpPr>
          <p:cNvPr id="23" name="Content Placeholder 2">
            <a:extLst>
              <a:ext uri="{FF2B5EF4-FFF2-40B4-BE49-F238E27FC236}">
                <a16:creationId xmlns:a16="http://schemas.microsoft.com/office/drawing/2014/main" id="{02D56FB2-4AEA-DB07-2B20-22059E4C5D11}"/>
              </a:ext>
            </a:extLst>
          </p:cNvPr>
          <p:cNvSpPr txBox="1">
            <a:spLocks/>
          </p:cNvSpPr>
          <p:nvPr/>
        </p:nvSpPr>
        <p:spPr>
          <a:xfrm>
            <a:off x="361403" y="1373414"/>
            <a:ext cx="11469189" cy="6248400"/>
          </a:xfrm>
          <a:prstGeom prst="rect">
            <a:avLst/>
          </a:prstGeom>
        </p:spPr>
        <p:txBody>
          <a:bodyPr>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lvl="1">
              <a:spcAft>
                <a:spcPts val="1200"/>
              </a:spcAft>
            </a:pPr>
            <a:r>
              <a:rPr lang="en-US" sz="2000">
                <a:cs typeface="Arial" panose="020B0604020202020204" pitchFamily="34" charset="0"/>
              </a:rPr>
              <a:t>Provides insight into systemic issues and actionable recommendations for systemic improvement</a:t>
            </a:r>
          </a:p>
          <a:p>
            <a:pPr lvl="1">
              <a:lnSpc>
                <a:spcPct val="150000"/>
              </a:lnSpc>
            </a:pPr>
            <a:endParaRPr lang="en-US" sz="2000">
              <a:cs typeface="Arial" panose="020B0604020202020204" pitchFamily="34" charset="0"/>
            </a:endParaRPr>
          </a:p>
          <a:p>
            <a:pPr marL="800100" lvl="1" indent="-342900">
              <a:lnSpc>
                <a:spcPct val="150000"/>
              </a:lnSpc>
              <a:buFont typeface="Arial" panose="020B0604020202020204" pitchFamily="34" charset="0"/>
              <a:buChar char="•"/>
            </a:pPr>
            <a:endParaRPr lang="en-US" sz="2000">
              <a:cs typeface="Arial" panose="020B0604020202020204" pitchFamily="34" charset="0"/>
            </a:endParaRPr>
          </a:p>
        </p:txBody>
      </p:sp>
      <p:graphicFrame>
        <p:nvGraphicFramePr>
          <p:cNvPr id="24" name="Diagram 23">
            <a:extLst>
              <a:ext uri="{FF2B5EF4-FFF2-40B4-BE49-F238E27FC236}">
                <a16:creationId xmlns:a16="http://schemas.microsoft.com/office/drawing/2014/main" id="{8FC3160D-1E17-DB4D-A5B5-F94071824E80}"/>
              </a:ext>
            </a:extLst>
          </p:cNvPr>
          <p:cNvGraphicFramePr/>
          <p:nvPr/>
        </p:nvGraphicFramePr>
        <p:xfrm>
          <a:off x="831113" y="974799"/>
          <a:ext cx="10529767" cy="49084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9321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graphicEl>
                                              <a:dgm id="{6D8ECCA2-63D4-4244-AE29-E54920E22AE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graphicEl>
                                              <a:dgm id="{467437C4-961A-4BA8-85B7-9F7EAA605F1E}"/>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graphicEl>
                                              <a:dgm id="{C4C0E8CF-51EF-41FD-88E5-6E0157C54D21}"/>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graphicEl>
                                              <a:dgm id="{C8C144EB-E8AC-40D1-814A-B3591918D480}"/>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graphicEl>
                                              <a:dgm id="{B8866076-8461-4EB2-B9EE-43EF567D6134}"/>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graphicEl>
                                              <a:dgm id="{9C5A6D8C-8976-474D-9B02-E9E644D72B63}"/>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graphicEl>
                                              <a:dgm id="{E9292C17-AFFE-4A22-A46B-B639C1B4A027}"/>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4"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18EDD"/>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08688EE-F9C9-BB8E-44B3-7EC088FA31F0}"/>
              </a:ext>
            </a:extLst>
          </p:cNvPr>
          <p:cNvSpPr>
            <a:spLocks noGrp="1"/>
          </p:cNvSpPr>
          <p:nvPr>
            <p:ph type="body" sz="quarter" idx="15"/>
          </p:nvPr>
        </p:nvSpPr>
        <p:spPr/>
        <p:txBody>
          <a:bodyPr/>
          <a:lstStyle/>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lang="en-US" sz="6600" dirty="0">
                <a:latin typeface="Cambria" panose="02040503050406030204" pitchFamily="18" charset="0"/>
                <a:ea typeface="Noto Sans" panose="020B0502040504020204" pitchFamily="34" charset="0"/>
              </a:rPr>
              <a:t>How </a:t>
            </a:r>
            <a:r>
              <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rPr>
              <a:t>does someone engage with the </a:t>
            </a:r>
          </a:p>
          <a:p>
            <a:pPr marL="0" marR="0" lvl="0" indent="0" algn="l" defTabSz="914126" rtl="0" eaLnBrk="1" fontAlgn="auto" latinLnBrk="0" hangingPunct="1">
              <a:lnSpc>
                <a:spcPts val="7198"/>
              </a:lnSpc>
              <a:spcBef>
                <a:spcPts val="0"/>
              </a:spcBef>
              <a:spcAft>
                <a:spcPts val="1200"/>
              </a:spcAft>
              <a:buClr>
                <a:srgbClr val="000000"/>
              </a:buClr>
              <a:buSzTx/>
              <a:buFontTx/>
              <a:buNone/>
              <a:tabLst/>
              <a:defRPr/>
            </a:pPr>
            <a:r>
              <a:rPr kumimoji="0" lang="en-US" sz="6600" b="0" i="0" u="none" strike="noStrike" kern="1200" cap="none" spc="0" normalizeH="0" baseline="0" noProof="0" dirty="0">
                <a:ln>
                  <a:noFill/>
                </a:ln>
                <a:solidFill>
                  <a:schemeClr val="bg1"/>
                </a:solidFill>
                <a:effectLst/>
                <a:uLnTx/>
                <a:uFillTx/>
                <a:latin typeface="Cambria" panose="02040503050406030204" pitchFamily="18" charset="0"/>
                <a:ea typeface="Noto Sans" panose="020B0502040504020204" pitchFamily="34" charset="0"/>
                <a:cs typeface="Calibri" panose="020F0502020204030204" pitchFamily="34" charset="0"/>
              </a:rPr>
              <a:t>Ombuds Team ?</a:t>
            </a:r>
          </a:p>
          <a:p>
            <a:pPr defTabSz="914126">
              <a:lnSpc>
                <a:spcPts val="7198"/>
              </a:lnSpc>
              <a:spcAft>
                <a:spcPts val="1200"/>
              </a:spcAft>
            </a:pPr>
            <a:endParaRPr lang="en-US" sz="1600" dirty="0">
              <a:solidFill>
                <a:srgbClr val="666666"/>
              </a:solidFill>
              <a:latin typeface="Cambria" panose="02040503050406030204" pitchFamily="18" charset="0"/>
              <a:ea typeface="Noto Sans" panose="020B0502040504020204" pitchFamily="34" charset="0"/>
              <a:cs typeface="Calibri" panose="020F0502020204030204" pitchFamily="34" charset="0"/>
            </a:endParaRPr>
          </a:p>
        </p:txBody>
      </p:sp>
    </p:spTree>
    <p:extLst>
      <p:ext uri="{BB962C8B-B14F-4D97-AF65-F5344CB8AC3E}">
        <p14:creationId xmlns:p14="http://schemas.microsoft.com/office/powerpoint/2010/main" val="3102556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436</Words>
  <Application>Microsoft Office PowerPoint</Application>
  <PresentationFormat>Widescreen</PresentationFormat>
  <Paragraphs>100</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vt:lpstr>
      <vt:lpstr>Wingdings</vt:lpstr>
      <vt:lpstr>Office Theme</vt:lpstr>
      <vt:lpstr>Ombuds Team</vt:lpstr>
      <vt:lpstr>PowerPoint Presentation</vt:lpstr>
      <vt:lpstr>PowerPoint Presentation</vt:lpstr>
      <vt:lpstr>What the Ombuds Team Does and Doesn’t Do</vt:lpstr>
      <vt:lpstr>PowerPoint Presentation</vt:lpstr>
      <vt:lpstr>Standards of Practice &amp; Code of Ethics</vt:lpstr>
      <vt:lpstr>PowerPoint Presentation</vt:lpstr>
      <vt:lpstr>PowerPoint Presentation</vt:lpstr>
      <vt:lpstr>PowerPoint Presentation</vt:lpstr>
      <vt:lpstr>PowerPoint Presentation</vt:lpstr>
      <vt:lpstr>Your Ombuds Team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Ombuds Team</dc:title>
  <dc:creator>Jayesha Ginson</dc:creator>
  <cp:lastModifiedBy>Jayesha Ginson</cp:lastModifiedBy>
  <cp:revision>1</cp:revision>
  <dcterms:created xsi:type="dcterms:W3CDTF">2023-11-02T19:50:34Z</dcterms:created>
  <dcterms:modified xsi:type="dcterms:W3CDTF">2023-11-07T21:02:03Z</dcterms:modified>
</cp:coreProperties>
</file>